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18"/>
  </p:notesMasterIdLst>
  <p:sldIdLst>
    <p:sldId id="257" r:id="rId3"/>
    <p:sldId id="258" r:id="rId4"/>
    <p:sldId id="259" r:id="rId5"/>
    <p:sldId id="260" r:id="rId6"/>
    <p:sldId id="271" r:id="rId7"/>
    <p:sldId id="261" r:id="rId8"/>
    <p:sldId id="273" r:id="rId9"/>
    <p:sldId id="265" r:id="rId10"/>
    <p:sldId id="268" r:id="rId11"/>
    <p:sldId id="269" r:id="rId12"/>
    <p:sldId id="270" r:id="rId13"/>
    <p:sldId id="274" r:id="rId14"/>
    <p:sldId id="262" r:id="rId15"/>
    <p:sldId id="263" r:id="rId16"/>
    <p:sldId id="2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1734" userDrawn="1">
          <p15:clr>
            <a:srgbClr val="A4A3A4"/>
          </p15:clr>
        </p15:guide>
        <p15:guide id="4" pos="2112" userDrawn="1">
          <p15:clr>
            <a:srgbClr val="A4A3A4"/>
          </p15:clr>
        </p15:guide>
        <p15:guide id="5" pos="2256" userDrawn="1">
          <p15:clr>
            <a:srgbClr val="A4A3A4"/>
          </p15:clr>
        </p15:guide>
        <p15:guide id="6" pos="1968" userDrawn="1">
          <p15:clr>
            <a:srgbClr val="A4A3A4"/>
          </p15:clr>
        </p15:guide>
        <p15:guide id="7" orient="horz" pos="864" userDrawn="1">
          <p15:clr>
            <a:srgbClr val="A4A3A4"/>
          </p15:clr>
        </p15:guide>
        <p15:guide id="8" orient="horz" pos="3168" userDrawn="1">
          <p15:clr>
            <a:srgbClr val="A4A3A4"/>
          </p15:clr>
        </p15:guide>
        <p15:guide id="9" pos="2184" userDrawn="1">
          <p15:clr>
            <a:srgbClr val="A4A3A4"/>
          </p15:clr>
        </p15:guide>
        <p15:guide id="10" orient="horz" pos="1344" userDrawn="1">
          <p15:clr>
            <a:srgbClr val="A4A3A4"/>
          </p15:clr>
        </p15:guide>
        <p15:guide id="11" orient="horz" pos="3576" userDrawn="1">
          <p15:clr>
            <a:srgbClr val="A4A3A4"/>
          </p15:clr>
        </p15:guide>
        <p15:guide id="12" pos="5760" userDrawn="1">
          <p15:clr>
            <a:srgbClr val="A4A3A4"/>
          </p15:clr>
        </p15:guide>
        <p15:guide id="13" orient="horz" pos="168" userDrawn="1">
          <p15:clr>
            <a:srgbClr val="A4A3A4"/>
          </p15:clr>
        </p15:guide>
        <p15:guide id="14"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661C"/>
    <a:srgbClr val="D6FEDB"/>
    <a:srgbClr val="5B66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6464"/>
  </p:normalViewPr>
  <p:slideViewPr>
    <p:cSldViewPr snapToGrid="0">
      <p:cViewPr>
        <p:scale>
          <a:sx n="90" d="100"/>
          <a:sy n="90" d="100"/>
        </p:scale>
        <p:origin x="-916" y="-1508"/>
      </p:cViewPr>
      <p:guideLst>
        <p:guide orient="horz" pos="2136"/>
        <p:guide pos="3840"/>
        <p:guide pos="1734"/>
        <p:guide pos="2112"/>
        <p:guide pos="2256"/>
        <p:guide pos="1968"/>
        <p:guide orient="horz" pos="864"/>
        <p:guide orient="horz" pos="3168"/>
        <p:guide pos="2184"/>
        <p:guide orient="horz" pos="1344"/>
        <p:guide orient="horz" pos="3576"/>
        <p:guide pos="5760"/>
        <p:guide orient="horz" pos="168"/>
        <p:guide pos="336"/>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479E5E-E4F9-4F84-88CD-3882A5C6843F}" type="datetimeFigureOut">
              <a:rPr lang="en-US" smtClean="0"/>
              <a:t>4/3/2024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09580-5440-4B8F-BEC0-0BD612C7B491}" type="slidenum">
              <a:rPr lang="en-US" smtClean="0"/>
              <a:t>‹#›</a:t>
            </a:fld>
            <a:endParaRPr lang="en-US" dirty="0"/>
          </a:p>
        </p:txBody>
      </p:sp>
    </p:spTree>
    <p:extLst>
      <p:ext uri="{BB962C8B-B14F-4D97-AF65-F5344CB8AC3E}">
        <p14:creationId xmlns:p14="http://schemas.microsoft.com/office/powerpoint/2010/main" val="957670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endParaRPr lang="en-US" i="1" baseline="0" dirty="0"/>
          </a:p>
        </p:txBody>
      </p:sp>
      <p:sp>
        <p:nvSpPr>
          <p:cNvPr id="4" name="Slide Number Placeholder 3"/>
          <p:cNvSpPr>
            <a:spLocks noGrp="1"/>
          </p:cNvSpPr>
          <p:nvPr>
            <p:ph type="sldNum" sz="quarter" idx="10"/>
          </p:nvPr>
        </p:nvSpPr>
        <p:spPr/>
        <p:txBody>
          <a:bodyPr/>
          <a:lstStyle/>
          <a:p>
            <a:fld id="{FFD7A8DE-D61A-4D33-9383-D83F3E6C3D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0742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Wellness Benefit</a:t>
            </a:r>
            <a:r>
              <a:rPr lang="en-US" baseline="0" dirty="0"/>
              <a:t> Rider. CANNOT be used in </a:t>
            </a:r>
            <a:r>
              <a:rPr lang="en-US" baseline="0"/>
              <a:t>the state of NM.]</a:t>
            </a:r>
            <a:endParaRPr lang="en-US" baseline="0" dirty="0"/>
          </a:p>
        </p:txBody>
      </p:sp>
      <p:sp>
        <p:nvSpPr>
          <p:cNvPr id="4" name="Slide Number Placeholder 3"/>
          <p:cNvSpPr>
            <a:spLocks noGrp="1"/>
          </p:cNvSpPr>
          <p:nvPr>
            <p:ph type="sldNum" sz="quarter" idx="10"/>
          </p:nvPr>
        </p:nvSpPr>
        <p:spPr/>
        <p:txBody>
          <a:bodyPr/>
          <a:lstStyle/>
          <a:p>
            <a:fld id="{C3E09580-5440-4B8F-BEC0-0BD612C7B491}" type="slidenum">
              <a:rPr lang="en-US" smtClean="0"/>
              <a:t>10</a:t>
            </a:fld>
            <a:endParaRPr lang="en-US" dirty="0"/>
          </a:p>
        </p:txBody>
      </p:sp>
    </p:spTree>
    <p:extLst>
      <p:ext uri="{BB962C8B-B14F-4D97-AF65-F5344CB8AC3E}">
        <p14:creationId xmlns:p14="http://schemas.microsoft.com/office/powerpoint/2010/main" val="324077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Accidental Death Benefit.]</a:t>
            </a:r>
          </a:p>
        </p:txBody>
      </p:sp>
      <p:sp>
        <p:nvSpPr>
          <p:cNvPr id="4" name="Slide Number Placeholder 3"/>
          <p:cNvSpPr>
            <a:spLocks noGrp="1"/>
          </p:cNvSpPr>
          <p:nvPr>
            <p:ph type="sldNum" sz="quarter" idx="10"/>
          </p:nvPr>
        </p:nvSpPr>
        <p:spPr/>
        <p:txBody>
          <a:bodyPr/>
          <a:lstStyle/>
          <a:p>
            <a:fld id="{C3E09580-5440-4B8F-BEC0-0BD612C7B491}" type="slidenum">
              <a:rPr lang="en-US" smtClean="0"/>
              <a:t>11</a:t>
            </a:fld>
            <a:endParaRPr lang="en-US" dirty="0"/>
          </a:p>
        </p:txBody>
      </p:sp>
    </p:spTree>
    <p:extLst>
      <p:ext uri="{BB962C8B-B14F-4D97-AF65-F5344CB8AC3E}">
        <p14:creationId xmlns:p14="http://schemas.microsoft.com/office/powerpoint/2010/main" val="2913801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Catastrophic Accident Benefit.]</a:t>
            </a:r>
          </a:p>
        </p:txBody>
      </p:sp>
      <p:sp>
        <p:nvSpPr>
          <p:cNvPr id="4" name="Slide Number Placeholder 3"/>
          <p:cNvSpPr>
            <a:spLocks noGrp="1"/>
          </p:cNvSpPr>
          <p:nvPr>
            <p:ph type="sldNum" sz="quarter" idx="10"/>
          </p:nvPr>
        </p:nvSpPr>
        <p:spPr/>
        <p:txBody>
          <a:bodyPr/>
          <a:lstStyle/>
          <a:p>
            <a:fld id="{C3E09580-5440-4B8F-BEC0-0BD612C7B491}" type="slidenum">
              <a:rPr lang="en-US" smtClean="0"/>
              <a:t>12</a:t>
            </a:fld>
            <a:endParaRPr lang="en-US" dirty="0"/>
          </a:p>
        </p:txBody>
      </p:sp>
    </p:spTree>
    <p:extLst>
      <p:ext uri="{BB962C8B-B14F-4D97-AF65-F5344CB8AC3E}">
        <p14:creationId xmlns:p14="http://schemas.microsoft.com/office/powerpoint/2010/main" val="135621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a:t>
            </a:r>
            <a:r>
              <a:rPr lang="en-US" baseline="0" dirty="0"/>
              <a:t> with the option for family coverage.]</a:t>
            </a:r>
          </a:p>
        </p:txBody>
      </p:sp>
      <p:sp>
        <p:nvSpPr>
          <p:cNvPr id="4" name="Slide Number Placeholder 3"/>
          <p:cNvSpPr>
            <a:spLocks noGrp="1"/>
          </p:cNvSpPr>
          <p:nvPr>
            <p:ph type="sldNum" sz="quarter" idx="10"/>
          </p:nvPr>
        </p:nvSpPr>
        <p:spPr/>
        <p:txBody>
          <a:bodyPr/>
          <a:lstStyle/>
          <a:p>
            <a:fld id="{C3E09580-5440-4B8F-BEC0-0BD612C7B491}" type="slidenum">
              <a:rPr lang="en-US" smtClean="0"/>
              <a:t>13</a:t>
            </a:fld>
            <a:endParaRPr lang="en-US" dirty="0"/>
          </a:p>
        </p:txBody>
      </p:sp>
    </p:spTree>
    <p:extLst>
      <p:ext uri="{BB962C8B-B14F-4D97-AF65-F5344CB8AC3E}">
        <p14:creationId xmlns:p14="http://schemas.microsoft.com/office/powerpoint/2010/main" val="1881044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cases.]</a:t>
            </a:r>
          </a:p>
        </p:txBody>
      </p:sp>
      <p:sp>
        <p:nvSpPr>
          <p:cNvPr id="4" name="Slide Number Placeholder 3"/>
          <p:cNvSpPr>
            <a:spLocks noGrp="1"/>
          </p:cNvSpPr>
          <p:nvPr>
            <p:ph type="sldNum" sz="quarter" idx="10"/>
          </p:nvPr>
        </p:nvSpPr>
        <p:spPr/>
        <p:txBody>
          <a:bodyPr/>
          <a:lstStyle/>
          <a:p>
            <a:fld id="{C3E09580-5440-4B8F-BEC0-0BD612C7B491}" type="slidenum">
              <a:rPr lang="en-US" smtClean="0"/>
              <a:t>14</a:t>
            </a:fld>
            <a:endParaRPr lang="en-US" dirty="0"/>
          </a:p>
        </p:txBody>
      </p:sp>
    </p:spTree>
    <p:extLst>
      <p:ext uri="{BB962C8B-B14F-4D97-AF65-F5344CB8AC3E}">
        <p14:creationId xmlns:p14="http://schemas.microsoft.com/office/powerpoint/2010/main" val="221809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cases.]</a:t>
            </a:r>
          </a:p>
        </p:txBody>
      </p:sp>
      <p:sp>
        <p:nvSpPr>
          <p:cNvPr id="4" name="Slide Number Placeholder 3"/>
          <p:cNvSpPr>
            <a:spLocks noGrp="1"/>
          </p:cNvSpPr>
          <p:nvPr>
            <p:ph type="sldNum" sz="quarter" idx="10"/>
          </p:nvPr>
        </p:nvSpPr>
        <p:spPr/>
        <p:txBody>
          <a:bodyPr/>
          <a:lstStyle/>
          <a:p>
            <a:fld id="{C3E09580-5440-4B8F-BEC0-0BD612C7B491}" type="slidenum">
              <a:rPr lang="en-US" smtClean="0"/>
              <a:t>15</a:t>
            </a:fld>
            <a:endParaRPr lang="en-US" dirty="0"/>
          </a:p>
        </p:txBody>
      </p:sp>
    </p:spTree>
    <p:extLst>
      <p:ext uri="{BB962C8B-B14F-4D97-AF65-F5344CB8AC3E}">
        <p14:creationId xmlns:p14="http://schemas.microsoft.com/office/powerpoint/2010/main" val="68698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endParaRPr lang="en-US" dirty="0"/>
          </a:p>
        </p:txBody>
      </p:sp>
      <p:sp>
        <p:nvSpPr>
          <p:cNvPr id="4" name="Slide Number Placeholder 3"/>
          <p:cNvSpPr>
            <a:spLocks noGrp="1"/>
          </p:cNvSpPr>
          <p:nvPr>
            <p:ph type="sldNum" sz="quarter" idx="10"/>
          </p:nvPr>
        </p:nvSpPr>
        <p:spPr/>
        <p:txBody>
          <a:bodyPr/>
          <a:lstStyle/>
          <a:p>
            <a:fld id="{C3E09580-5440-4B8F-BEC0-0BD612C7B49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7792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endParaRPr lang="en-US" dirty="0"/>
          </a:p>
        </p:txBody>
      </p:sp>
      <p:sp>
        <p:nvSpPr>
          <p:cNvPr id="4" name="Slide Number Placeholder 3"/>
          <p:cNvSpPr>
            <a:spLocks noGrp="1"/>
          </p:cNvSpPr>
          <p:nvPr>
            <p:ph type="sldNum" sz="quarter" idx="10"/>
          </p:nvPr>
        </p:nvSpPr>
        <p:spPr/>
        <p:txBody>
          <a:bodyPr/>
          <a:lstStyle/>
          <a:p>
            <a:fld id="{C3E09580-5440-4B8F-BEC0-0BD612C7B491}" type="slidenum">
              <a:rPr lang="en-US" smtClean="0"/>
              <a:t>3</a:t>
            </a:fld>
            <a:endParaRPr lang="en-US" dirty="0"/>
          </a:p>
        </p:txBody>
      </p:sp>
    </p:spTree>
    <p:extLst>
      <p:ext uri="{BB962C8B-B14F-4D97-AF65-F5344CB8AC3E}">
        <p14:creationId xmlns:p14="http://schemas.microsoft.com/office/powerpoint/2010/main" val="135667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p>
        </p:txBody>
      </p:sp>
      <p:sp>
        <p:nvSpPr>
          <p:cNvPr id="4" name="Slide Number Placeholder 3"/>
          <p:cNvSpPr>
            <a:spLocks noGrp="1"/>
          </p:cNvSpPr>
          <p:nvPr>
            <p:ph type="sldNum" sz="quarter" idx="10"/>
          </p:nvPr>
        </p:nvSpPr>
        <p:spPr/>
        <p:txBody>
          <a:bodyPr/>
          <a:lstStyle/>
          <a:p>
            <a:fld id="{C3E09580-5440-4B8F-BEC0-0BD612C7B491}" type="slidenum">
              <a:rPr lang="en-US" smtClean="0"/>
              <a:t>4</a:t>
            </a:fld>
            <a:endParaRPr lang="en-US" dirty="0"/>
          </a:p>
        </p:txBody>
      </p:sp>
    </p:spTree>
    <p:extLst>
      <p:ext uri="{BB962C8B-B14F-4D97-AF65-F5344CB8AC3E}">
        <p14:creationId xmlns:p14="http://schemas.microsoft.com/office/powerpoint/2010/main" val="1749133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endParaRPr lang="en-US" dirty="0"/>
          </a:p>
        </p:txBody>
      </p:sp>
      <p:sp>
        <p:nvSpPr>
          <p:cNvPr id="4" name="Slide Number Placeholder 3"/>
          <p:cNvSpPr>
            <a:spLocks noGrp="1"/>
          </p:cNvSpPr>
          <p:nvPr>
            <p:ph type="sldNum" sz="quarter" idx="10"/>
          </p:nvPr>
        </p:nvSpPr>
        <p:spPr/>
        <p:txBody>
          <a:bodyPr/>
          <a:lstStyle/>
          <a:p>
            <a:fld id="{C3E09580-5440-4B8F-BEC0-0BD612C7B491}" type="slidenum">
              <a:rPr lang="en-US" smtClean="0"/>
              <a:t>5</a:t>
            </a:fld>
            <a:endParaRPr lang="en-US" dirty="0"/>
          </a:p>
        </p:txBody>
      </p:sp>
    </p:spTree>
    <p:extLst>
      <p:ext uri="{BB962C8B-B14F-4D97-AF65-F5344CB8AC3E}">
        <p14:creationId xmlns:p14="http://schemas.microsoft.com/office/powerpoint/2010/main" val="33303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ALL cases.]</a:t>
            </a:r>
          </a:p>
        </p:txBody>
      </p:sp>
      <p:sp>
        <p:nvSpPr>
          <p:cNvPr id="4" name="Slide Number Placeholder 3"/>
          <p:cNvSpPr>
            <a:spLocks noGrp="1"/>
          </p:cNvSpPr>
          <p:nvPr>
            <p:ph type="sldNum" sz="quarter" idx="10"/>
          </p:nvPr>
        </p:nvSpPr>
        <p:spPr/>
        <p:txBody>
          <a:bodyPr/>
          <a:lstStyle/>
          <a:p>
            <a:fld id="{C3E09580-5440-4B8F-BEC0-0BD612C7B491}" type="slidenum">
              <a:rPr lang="en-US" smtClean="0"/>
              <a:t>6</a:t>
            </a:fld>
            <a:endParaRPr lang="en-US" dirty="0"/>
          </a:p>
        </p:txBody>
      </p:sp>
    </p:spTree>
    <p:extLst>
      <p:ext uri="{BB962C8B-B14F-4D97-AF65-F5344CB8AC3E}">
        <p14:creationId xmlns:p14="http://schemas.microsoft.com/office/powerpoint/2010/main" val="27683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24-hour coverage.]</a:t>
            </a:r>
          </a:p>
        </p:txBody>
      </p:sp>
      <p:sp>
        <p:nvSpPr>
          <p:cNvPr id="4" name="Slide Number Placeholder 3"/>
          <p:cNvSpPr>
            <a:spLocks noGrp="1"/>
          </p:cNvSpPr>
          <p:nvPr>
            <p:ph type="sldNum" sz="quarter" idx="10"/>
          </p:nvPr>
        </p:nvSpPr>
        <p:spPr/>
        <p:txBody>
          <a:bodyPr/>
          <a:lstStyle/>
          <a:p>
            <a:fld id="{C3E09580-5440-4B8F-BEC0-0BD612C7B491}" type="slidenum">
              <a:rPr lang="en-US" smtClean="0"/>
              <a:t>7</a:t>
            </a:fld>
            <a:endParaRPr lang="en-US" dirty="0"/>
          </a:p>
        </p:txBody>
      </p:sp>
    </p:spTree>
    <p:extLst>
      <p:ext uri="{BB962C8B-B14F-4D97-AF65-F5344CB8AC3E}">
        <p14:creationId xmlns:p14="http://schemas.microsoft.com/office/powerpoint/2010/main" val="1170388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non-occupational coverage.]</a:t>
            </a:r>
          </a:p>
        </p:txBody>
      </p:sp>
      <p:sp>
        <p:nvSpPr>
          <p:cNvPr id="4" name="Slide Number Placeholder 3"/>
          <p:cNvSpPr>
            <a:spLocks noGrp="1"/>
          </p:cNvSpPr>
          <p:nvPr>
            <p:ph type="sldNum" sz="quarter" idx="10"/>
          </p:nvPr>
        </p:nvSpPr>
        <p:spPr/>
        <p:txBody>
          <a:bodyPr/>
          <a:lstStyle/>
          <a:p>
            <a:fld id="{C3E09580-5440-4B8F-BEC0-0BD612C7B491}" type="slidenum">
              <a:rPr lang="en-US" smtClean="0"/>
              <a:t>8</a:t>
            </a:fld>
            <a:endParaRPr lang="en-US" dirty="0"/>
          </a:p>
        </p:txBody>
      </p:sp>
    </p:spTree>
    <p:extLst>
      <p:ext uri="{BB962C8B-B14F-4D97-AF65-F5344CB8AC3E}">
        <p14:creationId xmlns:p14="http://schemas.microsoft.com/office/powerpoint/2010/main" val="313889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cases with Health Screening Benefit Rider.]</a:t>
            </a:r>
          </a:p>
        </p:txBody>
      </p:sp>
      <p:sp>
        <p:nvSpPr>
          <p:cNvPr id="4" name="Slide Number Placeholder 3"/>
          <p:cNvSpPr>
            <a:spLocks noGrp="1"/>
          </p:cNvSpPr>
          <p:nvPr>
            <p:ph type="sldNum" sz="quarter" idx="10"/>
          </p:nvPr>
        </p:nvSpPr>
        <p:spPr/>
        <p:txBody>
          <a:bodyPr/>
          <a:lstStyle/>
          <a:p>
            <a:fld id="{C3E09580-5440-4B8F-BEC0-0BD612C7B491}" type="slidenum">
              <a:rPr lang="en-US" smtClean="0"/>
              <a:t>9</a:t>
            </a:fld>
            <a:endParaRPr lang="en-US" dirty="0"/>
          </a:p>
        </p:txBody>
      </p:sp>
    </p:spTree>
    <p:extLst>
      <p:ext uri="{BB962C8B-B14F-4D97-AF65-F5344CB8AC3E}">
        <p14:creationId xmlns:p14="http://schemas.microsoft.com/office/powerpoint/2010/main" val="1921993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9"/>
            <a:ext cx="12191307" cy="6858389"/>
          </a:xfrm>
          <a:prstGeom prst="rect">
            <a:avLst/>
          </a:prstGeom>
          <a:ln>
            <a:noFill/>
          </a:ln>
        </p:spPr>
      </p:pic>
      <p:sp>
        <p:nvSpPr>
          <p:cNvPr id="2" name="Title 1"/>
          <p:cNvSpPr>
            <a:spLocks noGrp="1"/>
          </p:cNvSpPr>
          <p:nvPr>
            <p:ph type="ctrTitle"/>
          </p:nvPr>
        </p:nvSpPr>
        <p:spPr>
          <a:xfrm>
            <a:off x="457201" y="1654445"/>
            <a:ext cx="6117956" cy="1542081"/>
          </a:xfrm>
        </p:spPr>
        <p:txBody>
          <a:bodyPr wrap="square" anchor="t"/>
          <a:lstStyle>
            <a:lvl1pPr algn="l">
              <a:defRPr sz="3600" b="0">
                <a:solidFill>
                  <a:schemeClr val="bg2"/>
                </a:solidFill>
              </a:defRPr>
            </a:lvl1pPr>
          </a:lstStyle>
          <a:p>
            <a:r>
              <a:rPr lang="en-US" dirty="0"/>
              <a:t>Click to edit Master title style</a:t>
            </a:r>
          </a:p>
        </p:txBody>
      </p:sp>
      <p:sp>
        <p:nvSpPr>
          <p:cNvPr id="3" name="Subtitle 2"/>
          <p:cNvSpPr>
            <a:spLocks noGrp="1"/>
          </p:cNvSpPr>
          <p:nvPr>
            <p:ph type="subTitle" idx="1" hasCustomPrompt="1"/>
          </p:nvPr>
        </p:nvSpPr>
        <p:spPr>
          <a:xfrm>
            <a:off x="6183824" y="4524197"/>
            <a:ext cx="5545811" cy="415898"/>
          </a:xfrm>
        </p:spPr>
        <p:txBody>
          <a:bodyPr wrap="none"/>
          <a:lstStyle>
            <a:lvl1pPr marL="0" indent="0" algn="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business line name</a:t>
            </a:r>
          </a:p>
        </p:txBody>
      </p:sp>
      <p:sp>
        <p:nvSpPr>
          <p:cNvPr id="10" name="Text Placeholder 9"/>
          <p:cNvSpPr>
            <a:spLocks noGrp="1"/>
          </p:cNvSpPr>
          <p:nvPr>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spTree>
    <p:extLst>
      <p:ext uri="{BB962C8B-B14F-4D97-AF65-F5344CB8AC3E}">
        <p14:creationId xmlns:p14="http://schemas.microsoft.com/office/powerpoint/2010/main" val="1639104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 Slide -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078DDB-C507-9940-A322-EAC47BB2D529}"/>
              </a:ext>
            </a:extLst>
          </p:cNvPr>
          <p:cNvSpPr/>
          <p:nvPr userDrawn="1"/>
        </p:nvSpPr>
        <p:spPr>
          <a:xfrm>
            <a:off x="692" y="-27547"/>
            <a:ext cx="12191307" cy="6858001"/>
          </a:xfrm>
          <a:prstGeom prst="rect">
            <a:avLst/>
          </a:prstGeom>
          <a:solidFill>
            <a:srgbClr val="E8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15ABEE72-7A39-8C48-BCBD-6FF9EF07B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7889"/>
            <a:ext cx="4508500" cy="4007556"/>
          </a:xfrm>
          <a:prstGeom prst="rect">
            <a:avLst/>
          </a:prstGeom>
        </p:spPr>
      </p:pic>
      <p:sp>
        <p:nvSpPr>
          <p:cNvPr id="12" name="Title 1"/>
          <p:cNvSpPr>
            <a:spLocks noGrp="1"/>
          </p:cNvSpPr>
          <p:nvPr>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17" name="Rectangle 16">
            <a:extLst>
              <a:ext uri="{FF2B5EF4-FFF2-40B4-BE49-F238E27FC236}">
                <a16:creationId xmlns:a16="http://schemas.microsoft.com/office/drawing/2014/main" id="{16CB55AA-8DA7-D643-AA08-8F9641662F47}"/>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8" name="Picture 17">
            <a:extLst>
              <a:ext uri="{FF2B5EF4-FFF2-40B4-BE49-F238E27FC236}">
                <a16:creationId xmlns:a16="http://schemas.microsoft.com/office/drawing/2014/main" id="{B103F5D6-2B12-3349-8A45-6BD4FFE1F9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3" name="Text Placeholder 9"/>
          <p:cNvSpPr>
            <a:spLocks noGrp="1"/>
          </p:cNvSpPr>
          <p:nvPr>
            <p:ph type="body" sz="quarter" idx="10" hasCustomPrompt="1"/>
          </p:nvPr>
        </p:nvSpPr>
        <p:spPr>
          <a:xfrm>
            <a:off x="6183314" y="5407025"/>
            <a:ext cx="5546725" cy="1187450"/>
          </a:xfrm>
        </p:spPr>
        <p:txBody>
          <a:bodyPr/>
          <a:lstStyle>
            <a:lvl1pPr marL="0" indent="0" algn="r">
              <a:buNone/>
              <a:defRPr sz="1800" baseline="0">
                <a:solidFill>
                  <a:srgbClr val="24215E"/>
                </a:solidFill>
              </a:defRPr>
            </a:lvl1pPr>
          </a:lstStyle>
          <a:p>
            <a:pPr lvl="0"/>
            <a:r>
              <a:rPr lang="en-US" dirty="0"/>
              <a:t>Click to edit Presenter’s name, title and date</a:t>
            </a:r>
          </a:p>
        </p:txBody>
      </p:sp>
    </p:spTree>
    <p:extLst>
      <p:ext uri="{BB962C8B-B14F-4D97-AF65-F5344CB8AC3E}">
        <p14:creationId xmlns:p14="http://schemas.microsoft.com/office/powerpoint/2010/main" val="314895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B5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18" name="Rectangle 17">
            <a:extLst>
              <a:ext uri="{FF2B5EF4-FFF2-40B4-BE49-F238E27FC236}">
                <a16:creationId xmlns:a16="http://schemas.microsoft.com/office/drawing/2014/main" id="{1283C406-6330-184F-B8A9-C02F60348F55}"/>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9" name="Picture 18">
            <a:extLst>
              <a:ext uri="{FF2B5EF4-FFF2-40B4-BE49-F238E27FC236}">
                <a16:creationId xmlns:a16="http://schemas.microsoft.com/office/drawing/2014/main" id="{149EF69F-067C-7D48-8313-748A429ED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81315"/>
            <a:ext cx="4002313" cy="4002313"/>
          </a:xfrm>
          <a:prstGeom prst="rect">
            <a:avLst/>
          </a:prstGeom>
        </p:spPr>
      </p:pic>
      <p:pic>
        <p:nvPicPr>
          <p:cNvPr id="20" name="Picture 19">
            <a:extLst>
              <a:ext uri="{FF2B5EF4-FFF2-40B4-BE49-F238E27FC236}">
                <a16:creationId xmlns:a16="http://schemas.microsoft.com/office/drawing/2014/main" id="{9F04D2B2-AC95-D541-9865-04272C2B91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27754" y="-27546"/>
            <a:ext cx="3564245" cy="3417517"/>
          </a:xfrm>
          <a:prstGeom prst="rect">
            <a:avLst/>
          </a:prstGeom>
        </p:spPr>
      </p:pic>
    </p:spTree>
    <p:extLst>
      <p:ext uri="{BB962C8B-B14F-4D97-AF65-F5344CB8AC3E}">
        <p14:creationId xmlns:p14="http://schemas.microsoft.com/office/powerpoint/2010/main" val="3495260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B5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18" name="Rectangle 17">
            <a:extLst>
              <a:ext uri="{FF2B5EF4-FFF2-40B4-BE49-F238E27FC236}">
                <a16:creationId xmlns:a16="http://schemas.microsoft.com/office/drawing/2014/main" id="{1283C406-6330-184F-B8A9-C02F60348F55}"/>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9" name="Picture 18">
            <a:extLst>
              <a:ext uri="{FF2B5EF4-FFF2-40B4-BE49-F238E27FC236}">
                <a16:creationId xmlns:a16="http://schemas.microsoft.com/office/drawing/2014/main" id="{149EF69F-067C-7D48-8313-748A429ED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81315"/>
            <a:ext cx="4002313" cy="4002313"/>
          </a:xfrm>
          <a:prstGeom prst="rect">
            <a:avLst/>
          </a:prstGeom>
        </p:spPr>
      </p:pic>
    </p:spTree>
    <p:extLst>
      <p:ext uri="{BB962C8B-B14F-4D97-AF65-F5344CB8AC3E}">
        <p14:creationId xmlns:p14="http://schemas.microsoft.com/office/powerpoint/2010/main" val="252349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4F9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8" name="Rectangle 7">
            <a:extLst>
              <a:ext uri="{FF2B5EF4-FFF2-40B4-BE49-F238E27FC236}">
                <a16:creationId xmlns:a16="http://schemas.microsoft.com/office/drawing/2014/main" id="{75A55CCC-B545-EB4E-99E8-F7174B6D6C31}"/>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a:extLst>
              <a:ext uri="{FF2B5EF4-FFF2-40B4-BE49-F238E27FC236}">
                <a16:creationId xmlns:a16="http://schemas.microsoft.com/office/drawing/2014/main" id="{0AE62EBA-28BD-CA40-BA0C-139290C45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48509"/>
            <a:ext cx="4126832" cy="4126832"/>
          </a:xfrm>
          <a:prstGeom prst="rect">
            <a:avLst/>
          </a:prstGeom>
        </p:spPr>
      </p:pic>
      <p:pic>
        <p:nvPicPr>
          <p:cNvPr id="10" name="Picture 9">
            <a:extLst>
              <a:ext uri="{FF2B5EF4-FFF2-40B4-BE49-F238E27FC236}">
                <a16:creationId xmlns:a16="http://schemas.microsoft.com/office/drawing/2014/main" id="{03836F75-2323-3A4F-A84A-C10DFEB9352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27754" y="-27546"/>
            <a:ext cx="3564245" cy="3417517"/>
          </a:xfrm>
          <a:prstGeom prst="rect">
            <a:avLst/>
          </a:prstGeom>
        </p:spPr>
      </p:pic>
    </p:spTree>
    <p:extLst>
      <p:ext uri="{BB962C8B-B14F-4D97-AF65-F5344CB8AC3E}">
        <p14:creationId xmlns:p14="http://schemas.microsoft.com/office/powerpoint/2010/main" val="1641934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4F9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8" name="Rectangle 7">
            <a:extLst>
              <a:ext uri="{FF2B5EF4-FFF2-40B4-BE49-F238E27FC236}">
                <a16:creationId xmlns:a16="http://schemas.microsoft.com/office/drawing/2014/main" id="{75A55CCC-B545-EB4E-99E8-F7174B6D6C31}"/>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a:extLst>
              <a:ext uri="{FF2B5EF4-FFF2-40B4-BE49-F238E27FC236}">
                <a16:creationId xmlns:a16="http://schemas.microsoft.com/office/drawing/2014/main" id="{0AE62EBA-28BD-CA40-BA0C-139290C454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348509"/>
            <a:ext cx="4126832" cy="4126832"/>
          </a:xfrm>
          <a:prstGeom prst="rect">
            <a:avLst/>
          </a:prstGeom>
        </p:spPr>
      </p:pic>
    </p:spTree>
    <p:extLst>
      <p:ext uri="{BB962C8B-B14F-4D97-AF65-F5344CB8AC3E}">
        <p14:creationId xmlns:p14="http://schemas.microsoft.com/office/powerpoint/2010/main" val="3197616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57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8" name="Rectangle 7">
            <a:extLst>
              <a:ext uri="{FF2B5EF4-FFF2-40B4-BE49-F238E27FC236}">
                <a16:creationId xmlns:a16="http://schemas.microsoft.com/office/drawing/2014/main" id="{3E043CCB-BD5F-8248-80A2-8F67675C0AF3}"/>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a:extLst>
              <a:ext uri="{FF2B5EF4-FFF2-40B4-BE49-F238E27FC236}">
                <a16:creationId xmlns:a16="http://schemas.microsoft.com/office/drawing/2014/main" id="{449B1A6D-3FF2-E04C-9C22-2B5279516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581316"/>
            <a:ext cx="3771900" cy="3771900"/>
          </a:xfrm>
          <a:prstGeom prst="rect">
            <a:avLst/>
          </a:prstGeom>
        </p:spPr>
      </p:pic>
      <p:pic>
        <p:nvPicPr>
          <p:cNvPr id="10" name="Picture 9">
            <a:extLst>
              <a:ext uri="{FF2B5EF4-FFF2-40B4-BE49-F238E27FC236}">
                <a16:creationId xmlns:a16="http://schemas.microsoft.com/office/drawing/2014/main" id="{D518B394-F85F-AF4F-A95C-7653BA7878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27754" y="-27546"/>
            <a:ext cx="3564245" cy="3417517"/>
          </a:xfrm>
          <a:prstGeom prst="rect">
            <a:avLst/>
          </a:prstGeom>
        </p:spPr>
      </p:pic>
    </p:spTree>
    <p:extLst>
      <p:ext uri="{BB962C8B-B14F-4D97-AF65-F5344CB8AC3E}">
        <p14:creationId xmlns:p14="http://schemas.microsoft.com/office/powerpoint/2010/main" val="320669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ivider Slid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61111-C738-364E-91D6-2F466964421F}"/>
              </a:ext>
            </a:extLst>
          </p:cNvPr>
          <p:cNvSpPr/>
          <p:nvPr userDrawn="1"/>
        </p:nvSpPr>
        <p:spPr>
          <a:xfrm>
            <a:off x="692" y="-27547"/>
            <a:ext cx="12191307" cy="6858001"/>
          </a:xfrm>
          <a:prstGeom prst="rect">
            <a:avLst/>
          </a:prstGeom>
          <a:solidFill>
            <a:srgbClr val="57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8" name="Rectangle 7">
            <a:extLst>
              <a:ext uri="{FF2B5EF4-FFF2-40B4-BE49-F238E27FC236}">
                <a16:creationId xmlns:a16="http://schemas.microsoft.com/office/drawing/2014/main" id="{3E043CCB-BD5F-8248-80A2-8F67675C0AF3}"/>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 name="Picture 8">
            <a:extLst>
              <a:ext uri="{FF2B5EF4-FFF2-40B4-BE49-F238E27FC236}">
                <a16:creationId xmlns:a16="http://schemas.microsoft.com/office/drawing/2014/main" id="{449B1A6D-3FF2-E04C-9C22-2B5279516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5" name="Text Placeholder 9"/>
          <p:cNvSpPr>
            <a:spLocks noGrp="1"/>
          </p:cNvSpPr>
          <p:nvPr userDrawn="1">
            <p:ph type="body" sz="quarter" idx="10" hasCustomPrompt="1"/>
          </p:nvPr>
        </p:nvSpPr>
        <p:spPr>
          <a:xfrm>
            <a:off x="6183314" y="5407025"/>
            <a:ext cx="5546725" cy="1187450"/>
          </a:xfrm>
        </p:spPr>
        <p:txBody>
          <a:bodyPr/>
          <a:lstStyle>
            <a:lvl1pPr marL="0" indent="0" algn="r">
              <a:buNone/>
              <a:defRPr sz="1800" baseline="0">
                <a:solidFill>
                  <a:schemeClr val="accent1"/>
                </a:solidFill>
              </a:defRPr>
            </a:lvl1pPr>
          </a:lstStyle>
          <a:p>
            <a:pPr lvl="0"/>
            <a:r>
              <a:rPr lang="en-US" dirty="0"/>
              <a:t>Click to edit Presenter’s name, title and date</a:t>
            </a:r>
          </a:p>
        </p:txBody>
      </p:sp>
      <p:pic>
        <p:nvPicPr>
          <p:cNvPr id="17" name="Picture 16">
            <a:extLst>
              <a:ext uri="{FF2B5EF4-FFF2-40B4-BE49-F238E27FC236}">
                <a16:creationId xmlns:a16="http://schemas.microsoft.com/office/drawing/2014/main" id="{0C304D94-032F-3647-8F1F-4992D96AC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581316"/>
            <a:ext cx="3771900" cy="3771900"/>
          </a:xfrm>
          <a:prstGeom prst="rect">
            <a:avLst/>
          </a:prstGeom>
        </p:spPr>
      </p:pic>
    </p:spTree>
    <p:extLst>
      <p:ext uri="{BB962C8B-B14F-4D97-AF65-F5344CB8AC3E}">
        <p14:creationId xmlns:p14="http://schemas.microsoft.com/office/powerpoint/2010/main" val="2121447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7" name="Rectangle 6"/>
          <p:cNvSpPr/>
          <p:nvPr userDrawn="1"/>
        </p:nvSpPr>
        <p:spPr>
          <a:xfrm>
            <a:off x="0" y="0"/>
            <a:ext cx="541829" cy="6858001"/>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6"/>
          <p:cNvSpPr>
            <a:spLocks noGrp="1"/>
          </p:cNvSpPr>
          <p:nvPr>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9" name="Group 8">
            <a:extLst>
              <a:ext uri="{FF2B5EF4-FFF2-40B4-BE49-F238E27FC236}">
                <a16:creationId xmlns:a16="http://schemas.microsoft.com/office/drawing/2014/main" id="{CC3B462C-0A01-7941-8A53-93C20E08F809}"/>
              </a:ext>
            </a:extLst>
          </p:cNvPr>
          <p:cNvGrpSpPr/>
          <p:nvPr userDrawn="1"/>
        </p:nvGrpSpPr>
        <p:grpSpPr>
          <a:xfrm>
            <a:off x="1143000" y="6203513"/>
            <a:ext cx="9883842" cy="688721"/>
            <a:chOff x="1143000" y="6203513"/>
            <a:chExt cx="9883842" cy="688721"/>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10" name="Picture 9">
              <a:extLst>
                <a:ext uri="{FF2B5EF4-FFF2-40B4-BE49-F238E27FC236}">
                  <a16:creationId xmlns:a16="http://schemas.microsoft.com/office/drawing/2014/main" id="{7A783088-B341-C346-8975-3E310A7B130E}"/>
                </a:ext>
              </a:extLst>
            </p:cNvPr>
            <p:cNvPicPr>
              <a:picLocks noChangeAspect="1"/>
            </p:cNvPicPr>
            <p:nvPr userDrawn="1"/>
          </p:nvPicPr>
          <p:blipFill>
            <a:blip r:embed="rId4"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55232" y="6238219"/>
              <a:ext cx="735768" cy="654015"/>
            </a:xfrm>
            <a:prstGeom prst="rect">
              <a:avLst/>
            </a:prstGeom>
          </p:spPr>
        </p:pic>
        <p:pic>
          <p:nvPicPr>
            <p:cNvPr id="12" name="Picture 11">
              <a:extLst>
                <a:ext uri="{FF2B5EF4-FFF2-40B4-BE49-F238E27FC236}">
                  <a16:creationId xmlns:a16="http://schemas.microsoft.com/office/drawing/2014/main" id="{C82BD473-EAD5-1B4E-8B6A-E6C2A7C28970}"/>
                </a:ext>
              </a:extLst>
            </p:cNvPr>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14" name="Picture 13">
              <a:extLst>
                <a:ext uri="{FF2B5EF4-FFF2-40B4-BE49-F238E27FC236}">
                  <a16:creationId xmlns:a16="http://schemas.microsoft.com/office/drawing/2014/main" id="{F5D154B9-109B-1347-B71A-B18C9DF5DFB6}"/>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15" name="Picture 14">
              <a:extLst>
                <a:ext uri="{FF2B5EF4-FFF2-40B4-BE49-F238E27FC236}">
                  <a16:creationId xmlns:a16="http://schemas.microsoft.com/office/drawing/2014/main" id="{DC623CAF-1D90-1445-B73B-FAED06B259AF}"/>
                </a:ext>
              </a:extLst>
            </p:cNvPr>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2217287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7" name="Rectangle 6"/>
          <p:cNvSpPr/>
          <p:nvPr userDrawn="1"/>
        </p:nvSpPr>
        <p:spPr>
          <a:xfrm>
            <a:off x="0" y="0"/>
            <a:ext cx="541829" cy="6858001"/>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 Placeholder 2"/>
          <p:cNvSpPr txBox="1">
            <a:spLocks/>
          </p:cNvSpPr>
          <p:nvPr userDrawn="1"/>
        </p:nvSpPr>
        <p:spPr bwMode="auto">
          <a:xfrm>
            <a:off x="830179" y="5973999"/>
            <a:ext cx="6626745" cy="2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200" dirty="0">
                <a:solidFill>
                  <a:srgbClr val="5B6670"/>
                </a:solidFill>
                <a:latin typeface="Century Gothic" panose="020F0302020204030204"/>
              </a:rPr>
              <a:t>Trustmark Life Insurance Company of New York, Albany, New York</a:t>
            </a:r>
          </a:p>
        </p:txBody>
      </p:sp>
      <p:sp>
        <p:nvSpPr>
          <p:cNvPr id="11" name="Text Placeholder 6"/>
          <p:cNvSpPr>
            <a:spLocks noGrp="1"/>
          </p:cNvSpPr>
          <p:nvPr userDrawn="1">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13" name="Group 12">
            <a:extLst>
              <a:ext uri="{FF2B5EF4-FFF2-40B4-BE49-F238E27FC236}">
                <a16:creationId xmlns:a16="http://schemas.microsoft.com/office/drawing/2014/main" id="{D8D1CBF3-19AC-F141-B43B-1288D25ABC60}"/>
              </a:ext>
            </a:extLst>
          </p:cNvPr>
          <p:cNvGrpSpPr/>
          <p:nvPr userDrawn="1"/>
        </p:nvGrpSpPr>
        <p:grpSpPr>
          <a:xfrm>
            <a:off x="1143000" y="6203513"/>
            <a:ext cx="9883842" cy="688721"/>
            <a:chOff x="1143000" y="6203513"/>
            <a:chExt cx="9883842" cy="688721"/>
          </a:xfrm>
        </p:grpSpPr>
        <p:pic>
          <p:nvPicPr>
            <p:cNvPr id="16" name="Picture 15">
              <a:extLst>
                <a:ext uri="{FF2B5EF4-FFF2-40B4-BE49-F238E27FC236}">
                  <a16:creationId xmlns:a16="http://schemas.microsoft.com/office/drawing/2014/main" id="{73A4580C-69FF-1143-B3C6-290DBE8466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17" name="Picture 16">
              <a:extLst>
                <a:ext uri="{FF2B5EF4-FFF2-40B4-BE49-F238E27FC236}">
                  <a16:creationId xmlns:a16="http://schemas.microsoft.com/office/drawing/2014/main" id="{03CC0A3E-FC3A-F14D-A578-019420FBE8D6}"/>
                </a:ext>
              </a:extLst>
            </p:cNvPr>
            <p:cNvPicPr>
              <a:picLocks noChangeAspect="1"/>
            </p:cNvPicPr>
            <p:nvPr userDrawn="1"/>
          </p:nvPicPr>
          <p:blipFill>
            <a:blip r:embed="rId4"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55232" y="6238219"/>
              <a:ext cx="735768" cy="654015"/>
            </a:xfrm>
            <a:prstGeom prst="rect">
              <a:avLst/>
            </a:prstGeom>
          </p:spPr>
        </p:pic>
        <p:pic>
          <p:nvPicPr>
            <p:cNvPr id="18" name="Picture 17">
              <a:extLst>
                <a:ext uri="{FF2B5EF4-FFF2-40B4-BE49-F238E27FC236}">
                  <a16:creationId xmlns:a16="http://schemas.microsoft.com/office/drawing/2014/main" id="{28A3C98F-0AE2-4F4A-A481-44026BD9BFB7}"/>
                </a:ext>
              </a:extLst>
            </p:cNvPr>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19" name="Picture 18">
              <a:extLst>
                <a:ext uri="{FF2B5EF4-FFF2-40B4-BE49-F238E27FC236}">
                  <a16:creationId xmlns:a16="http://schemas.microsoft.com/office/drawing/2014/main" id="{7307CEA8-6905-5D4A-AF51-1B1F194C6068}"/>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20" name="Picture 19">
              <a:extLst>
                <a:ext uri="{FF2B5EF4-FFF2-40B4-BE49-F238E27FC236}">
                  <a16:creationId xmlns:a16="http://schemas.microsoft.com/office/drawing/2014/main" id="{0A1331CD-097D-2547-9B5E-64A23FE22728}"/>
                </a:ext>
              </a:extLst>
            </p:cNvPr>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1671529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7" name="Rectangle 6"/>
          <p:cNvSpPr/>
          <p:nvPr userDrawn="1"/>
        </p:nvSpPr>
        <p:spPr>
          <a:xfrm>
            <a:off x="0" y="0"/>
            <a:ext cx="541829" cy="6858001"/>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6"/>
          <p:cNvSpPr>
            <a:spLocks noGrp="1"/>
          </p:cNvSpPr>
          <p:nvPr>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4" name="Group 3">
            <a:extLst>
              <a:ext uri="{FF2B5EF4-FFF2-40B4-BE49-F238E27FC236}">
                <a16:creationId xmlns:a16="http://schemas.microsoft.com/office/drawing/2014/main" id="{DB6C9AAB-9726-D845-B0A1-30A1A2CFB239}"/>
              </a:ext>
            </a:extLst>
          </p:cNvPr>
          <p:cNvGrpSpPr/>
          <p:nvPr userDrawn="1"/>
        </p:nvGrpSpPr>
        <p:grpSpPr>
          <a:xfrm>
            <a:off x="1143000" y="6203513"/>
            <a:ext cx="9883842" cy="688721"/>
            <a:chOff x="1143000" y="6203513"/>
            <a:chExt cx="9883842" cy="688721"/>
          </a:xfrm>
        </p:grpSpPr>
        <p:pic>
          <p:nvPicPr>
            <p:cNvPr id="13" name="Picture 12">
              <a:extLst>
                <a:ext uri="{FF2B5EF4-FFF2-40B4-BE49-F238E27FC236}">
                  <a16:creationId xmlns:a16="http://schemas.microsoft.com/office/drawing/2014/main" id="{49AB5057-9182-044B-AD7E-23C12AB4398B}"/>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14" name="Picture 13">
              <a:extLst>
                <a:ext uri="{FF2B5EF4-FFF2-40B4-BE49-F238E27FC236}">
                  <a16:creationId xmlns:a16="http://schemas.microsoft.com/office/drawing/2014/main" id="{1D0DCB9F-C91D-5745-AC0B-6874DC4A441C}"/>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3455232" y="6238219"/>
              <a:ext cx="735768" cy="654015"/>
            </a:xfrm>
            <a:prstGeom prst="rect">
              <a:avLst/>
            </a:prstGeom>
          </p:spPr>
        </p:pic>
        <p:pic>
          <p:nvPicPr>
            <p:cNvPr id="15" name="Picture 14">
              <a:extLst>
                <a:ext uri="{FF2B5EF4-FFF2-40B4-BE49-F238E27FC236}">
                  <a16:creationId xmlns:a16="http://schemas.microsoft.com/office/drawing/2014/main" id="{00506D46-5C36-CA43-8802-0CB6CF163FB4}"/>
                </a:ext>
              </a:extLst>
            </p:cNvPr>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16" name="Picture 15">
              <a:extLst>
                <a:ext uri="{FF2B5EF4-FFF2-40B4-BE49-F238E27FC236}">
                  <a16:creationId xmlns:a16="http://schemas.microsoft.com/office/drawing/2014/main" id="{6B216EB7-AD00-1D41-87B7-F887DB4723DC}"/>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17" name="Picture 16">
              <a:extLst>
                <a:ext uri="{FF2B5EF4-FFF2-40B4-BE49-F238E27FC236}">
                  <a16:creationId xmlns:a16="http://schemas.microsoft.com/office/drawing/2014/main" id="{11D33CF0-9BB0-4F4E-9AE4-C2AE4EB8240A}"/>
                </a:ext>
              </a:extLst>
            </p:cNvPr>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101665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hoto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 y="-1"/>
            <a:ext cx="12191307" cy="6858388"/>
          </a:xfrm>
          <a:prstGeom prst="rect">
            <a:avLst/>
          </a:prstGeom>
        </p:spPr>
      </p:pic>
      <p:sp>
        <p:nvSpPr>
          <p:cNvPr id="2" name="Title 1"/>
          <p:cNvSpPr>
            <a:spLocks noGrp="1"/>
          </p:cNvSpPr>
          <p:nvPr>
            <p:ph type="ctrTitle"/>
          </p:nvPr>
        </p:nvSpPr>
        <p:spPr>
          <a:xfrm>
            <a:off x="457200" y="1654445"/>
            <a:ext cx="5265549" cy="1542081"/>
          </a:xfrm>
        </p:spPr>
        <p:txBody>
          <a:bodyPr wrap="square" anchor="t"/>
          <a:lstStyle>
            <a:lvl1pPr algn="l">
              <a:defRPr sz="3600" b="0">
                <a:solidFill>
                  <a:schemeClr val="bg2"/>
                </a:solidFill>
              </a:defRPr>
            </a:lvl1pPr>
          </a:lstStyle>
          <a:p>
            <a:r>
              <a:rPr lang="en-US" dirty="0"/>
              <a:t>Click to edit Master title style</a:t>
            </a:r>
          </a:p>
        </p:txBody>
      </p:sp>
      <p:sp>
        <p:nvSpPr>
          <p:cNvPr id="3" name="Subtitle 2"/>
          <p:cNvSpPr>
            <a:spLocks noGrp="1"/>
          </p:cNvSpPr>
          <p:nvPr>
            <p:ph type="subTitle" idx="1" hasCustomPrompt="1"/>
          </p:nvPr>
        </p:nvSpPr>
        <p:spPr>
          <a:xfrm>
            <a:off x="457200" y="6232885"/>
            <a:ext cx="5545811" cy="415898"/>
          </a:xfrm>
        </p:spPr>
        <p:txBody>
          <a:bodyPr wrap="none"/>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business line name</a:t>
            </a:r>
          </a:p>
        </p:txBody>
      </p:sp>
      <p:sp>
        <p:nvSpPr>
          <p:cNvPr id="10" name="Text Placeholder 9"/>
          <p:cNvSpPr>
            <a:spLocks noGrp="1"/>
          </p:cNvSpPr>
          <p:nvPr>
            <p:ph type="body" sz="quarter" idx="10" hasCustomPrompt="1"/>
          </p:nvPr>
        </p:nvSpPr>
        <p:spPr>
          <a:xfrm>
            <a:off x="457200" y="3806825"/>
            <a:ext cx="5265549" cy="1187450"/>
          </a:xfrm>
        </p:spPr>
        <p:txBody>
          <a:bodyPr/>
          <a:lstStyle>
            <a:lvl1pPr marL="0" indent="0" algn="l">
              <a:buNone/>
              <a:defRPr sz="1800" baseline="0">
                <a:solidFill>
                  <a:schemeClr val="bg1"/>
                </a:solidFill>
              </a:defRPr>
            </a:lvl1pPr>
          </a:lstStyle>
          <a:p>
            <a:pPr lvl="0"/>
            <a:r>
              <a:rPr lang="en-US" dirty="0"/>
              <a:t>Click to edit Presenter’s name, title and date</a:t>
            </a:r>
          </a:p>
        </p:txBody>
      </p:sp>
    </p:spTree>
    <p:extLst>
      <p:ext uri="{BB962C8B-B14F-4D97-AF65-F5344CB8AC3E}">
        <p14:creationId xmlns:p14="http://schemas.microsoft.com/office/powerpoint/2010/main" val="1443509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7" name="Rectangle 6"/>
          <p:cNvSpPr/>
          <p:nvPr userDrawn="1"/>
        </p:nvSpPr>
        <p:spPr>
          <a:xfrm>
            <a:off x="0" y="0"/>
            <a:ext cx="541829" cy="6858001"/>
          </a:xfrm>
          <a:prstGeom prst="rect">
            <a:avLst/>
          </a:prstGeom>
          <a:solidFill>
            <a:srgbClr val="B52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6"/>
          <p:cNvSpPr>
            <a:spLocks noGrp="1"/>
          </p:cNvSpPr>
          <p:nvPr>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12" name="Group 11">
            <a:extLst>
              <a:ext uri="{FF2B5EF4-FFF2-40B4-BE49-F238E27FC236}">
                <a16:creationId xmlns:a16="http://schemas.microsoft.com/office/drawing/2014/main" id="{4E69BD21-5FDA-F740-A669-017B7F7C116E}"/>
              </a:ext>
            </a:extLst>
          </p:cNvPr>
          <p:cNvGrpSpPr/>
          <p:nvPr userDrawn="1"/>
        </p:nvGrpSpPr>
        <p:grpSpPr>
          <a:xfrm>
            <a:off x="1143000" y="6203513"/>
            <a:ext cx="9883842" cy="688721"/>
            <a:chOff x="1143000" y="6203513"/>
            <a:chExt cx="9883842" cy="688721"/>
          </a:xfrm>
        </p:grpSpPr>
        <p:pic>
          <p:nvPicPr>
            <p:cNvPr id="13" name="Picture 12">
              <a:extLst>
                <a:ext uri="{FF2B5EF4-FFF2-40B4-BE49-F238E27FC236}">
                  <a16:creationId xmlns:a16="http://schemas.microsoft.com/office/drawing/2014/main" id="{30FE90D7-DFD5-B643-8B21-383F018FB802}"/>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14" name="Picture 13">
              <a:extLst>
                <a:ext uri="{FF2B5EF4-FFF2-40B4-BE49-F238E27FC236}">
                  <a16:creationId xmlns:a16="http://schemas.microsoft.com/office/drawing/2014/main" id="{A5623D09-01D3-0B41-A9C6-8E49F4004B82}"/>
                </a:ext>
              </a:extLst>
            </p:cNvPr>
            <p:cNvPicPr>
              <a:picLocks noChangeAspect="1"/>
            </p:cNvPicPr>
            <p:nvPr userDrawn="1"/>
          </p:nvPicPr>
          <p:blipFill>
            <a:blip r:embed="rId4"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55232" y="6238219"/>
              <a:ext cx="735768" cy="654015"/>
            </a:xfrm>
            <a:prstGeom prst="rect">
              <a:avLst/>
            </a:prstGeom>
          </p:spPr>
        </p:pic>
        <p:pic>
          <p:nvPicPr>
            <p:cNvPr id="15" name="Picture 14">
              <a:extLst>
                <a:ext uri="{FF2B5EF4-FFF2-40B4-BE49-F238E27FC236}">
                  <a16:creationId xmlns:a16="http://schemas.microsoft.com/office/drawing/2014/main" id="{1E2837AC-CE80-6046-8775-B88937A73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16" name="Picture 15">
              <a:extLst>
                <a:ext uri="{FF2B5EF4-FFF2-40B4-BE49-F238E27FC236}">
                  <a16:creationId xmlns:a16="http://schemas.microsoft.com/office/drawing/2014/main" id="{033C2E9A-2B51-DC4B-A7D7-77172B54D1B6}"/>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17" name="Picture 16">
              <a:extLst>
                <a:ext uri="{FF2B5EF4-FFF2-40B4-BE49-F238E27FC236}">
                  <a16:creationId xmlns:a16="http://schemas.microsoft.com/office/drawing/2014/main" id="{D33BD27F-4416-564C-84CF-0370804A8505}"/>
                </a:ext>
              </a:extLst>
            </p:cNvPr>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2636987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lvl1pPr>
              <a:defRPr>
                <a:solidFill>
                  <a:schemeClr val="accent6">
                    <a:lumMod val="50000"/>
                  </a:schemeClr>
                </a:solidFill>
              </a:defRPr>
            </a:lvl1pPr>
          </a:lstStyle>
          <a:p>
            <a:r>
              <a:rPr lang="en-US" dirty="0"/>
              <a:t>[</a:t>
            </a:r>
            <a:fld id="{7AE4C957-3C63-4C7F-8F09-0C9817055DDE}" type="slidenum">
              <a:rPr lang="en-US" smtClean="0"/>
              <a:pPr/>
              <a:t>‹#›</a:t>
            </a:fld>
            <a:r>
              <a:rPr lang="en-US" dirty="0"/>
              <a:t>]</a:t>
            </a:r>
          </a:p>
        </p:txBody>
      </p:sp>
      <p:sp>
        <p:nvSpPr>
          <p:cNvPr id="7" name="Rectangle 6"/>
          <p:cNvSpPr/>
          <p:nvPr userDrawn="1"/>
        </p:nvSpPr>
        <p:spPr>
          <a:xfrm>
            <a:off x="0" y="0"/>
            <a:ext cx="541829" cy="6858001"/>
          </a:xfrm>
          <a:prstGeom prst="rect">
            <a:avLst/>
          </a:prstGeom>
          <a:solidFill>
            <a:srgbClr val="4F9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6"/>
          <p:cNvSpPr>
            <a:spLocks noGrp="1"/>
          </p:cNvSpPr>
          <p:nvPr>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18" name="Group 17">
            <a:extLst>
              <a:ext uri="{FF2B5EF4-FFF2-40B4-BE49-F238E27FC236}">
                <a16:creationId xmlns:a16="http://schemas.microsoft.com/office/drawing/2014/main" id="{FF34DCAC-35A2-FA4F-92C0-86F21FEC4F7F}"/>
              </a:ext>
            </a:extLst>
          </p:cNvPr>
          <p:cNvGrpSpPr/>
          <p:nvPr userDrawn="1"/>
        </p:nvGrpSpPr>
        <p:grpSpPr>
          <a:xfrm>
            <a:off x="1143000" y="6203513"/>
            <a:ext cx="9883842" cy="677039"/>
            <a:chOff x="1143000" y="6203513"/>
            <a:chExt cx="9883842" cy="677039"/>
          </a:xfrm>
        </p:grpSpPr>
        <p:pic>
          <p:nvPicPr>
            <p:cNvPr id="19" name="Picture 18">
              <a:extLst>
                <a:ext uri="{FF2B5EF4-FFF2-40B4-BE49-F238E27FC236}">
                  <a16:creationId xmlns:a16="http://schemas.microsoft.com/office/drawing/2014/main" id="{CCCF9A2B-CD45-7145-8B99-BD9DD28DF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20" name="Picture 19">
              <a:extLst>
                <a:ext uri="{FF2B5EF4-FFF2-40B4-BE49-F238E27FC236}">
                  <a16:creationId xmlns:a16="http://schemas.microsoft.com/office/drawing/2014/main" id="{04071055-9FAE-9D4C-9590-A0028CC3E7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55233" y="6249898"/>
              <a:ext cx="735764" cy="630654"/>
            </a:xfrm>
            <a:prstGeom prst="rect">
              <a:avLst/>
            </a:prstGeom>
          </p:spPr>
        </p:pic>
        <p:pic>
          <p:nvPicPr>
            <p:cNvPr id="21" name="Picture 20">
              <a:extLst>
                <a:ext uri="{FF2B5EF4-FFF2-40B4-BE49-F238E27FC236}">
                  <a16:creationId xmlns:a16="http://schemas.microsoft.com/office/drawing/2014/main" id="{C7F6EA03-6500-BB48-B347-973F91362CA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22" name="Picture 21">
              <a:extLst>
                <a:ext uri="{FF2B5EF4-FFF2-40B4-BE49-F238E27FC236}">
                  <a16:creationId xmlns:a16="http://schemas.microsoft.com/office/drawing/2014/main" id="{1E0C8C8D-8CDD-A944-B78E-7406781AE9B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23" name="Picture 22">
              <a:extLst>
                <a:ext uri="{FF2B5EF4-FFF2-40B4-BE49-F238E27FC236}">
                  <a16:creationId xmlns:a16="http://schemas.microsoft.com/office/drawing/2014/main" id="{6076B28B-A564-4D42-BC39-1435992E623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718694030"/>
      </p:ext>
    </p:extLst>
  </p:cSld>
  <p:clrMapOvr>
    <a:masterClrMapping/>
  </p:clrMapOvr>
  <p:extLst>
    <p:ext uri="{DCECCB84-F9BA-43D5-87BE-67443E8EF086}">
      <p15:sldGuideLst xmlns:p15="http://schemas.microsoft.com/office/powerpoint/2012/main">
        <p15:guide id="1" orient="horz" pos="984" userDrawn="1">
          <p15:clr>
            <a:srgbClr val="FBAE40"/>
          </p15:clr>
        </p15:guide>
        <p15:guide id="2" pos="528" userDrawn="1">
          <p15:clr>
            <a:srgbClr val="FBAE40"/>
          </p15:clr>
        </p15:guide>
        <p15:guide id="3" pos="3672" userDrawn="1">
          <p15:clr>
            <a:srgbClr val="FBAE40"/>
          </p15:clr>
        </p15:guide>
        <p15:guide id="4" pos="3984" userDrawn="1">
          <p15:clr>
            <a:srgbClr val="FBAE40"/>
          </p15:clr>
        </p15:guide>
        <p15:guide id="5" pos="7152" userDrawn="1">
          <p15:clr>
            <a:srgbClr val="FBAE40"/>
          </p15:clr>
        </p15:guide>
        <p15:guide id="6" orient="horz" pos="38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7" name="Rectangle 6"/>
          <p:cNvSpPr/>
          <p:nvPr userDrawn="1"/>
        </p:nvSpPr>
        <p:spPr>
          <a:xfrm>
            <a:off x="0" y="0"/>
            <a:ext cx="541829" cy="6858001"/>
          </a:xfrm>
          <a:prstGeom prst="rect">
            <a:avLst/>
          </a:prstGeom>
          <a:solidFill>
            <a:srgbClr val="572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 Placeholder 6"/>
          <p:cNvSpPr>
            <a:spLocks noGrp="1"/>
          </p:cNvSpPr>
          <p:nvPr>
            <p:ph type="body" sz="quarter" idx="13" hasCustomPrompt="1"/>
          </p:nvPr>
        </p:nvSpPr>
        <p:spPr>
          <a:xfrm>
            <a:off x="838200" y="939893"/>
            <a:ext cx="10515600" cy="624871"/>
          </a:xfrm>
        </p:spPr>
        <p:txBody>
          <a:bodyPr/>
          <a:lstStyle>
            <a:lvl1pPr marL="0" indent="0" algn="ctr">
              <a:buNone/>
              <a:defRPr sz="2400" baseline="0">
                <a:solidFill>
                  <a:srgbClr val="EF4136"/>
                </a:solidFill>
              </a:defRPr>
            </a:lvl1pPr>
          </a:lstStyle>
          <a:p>
            <a:pPr lvl="0"/>
            <a:r>
              <a:rPr lang="en-US" dirty="0"/>
              <a:t>Click to edit subhead text styles</a:t>
            </a:r>
          </a:p>
        </p:txBody>
      </p:sp>
      <p:grpSp>
        <p:nvGrpSpPr>
          <p:cNvPr id="12" name="Group 11">
            <a:extLst>
              <a:ext uri="{FF2B5EF4-FFF2-40B4-BE49-F238E27FC236}">
                <a16:creationId xmlns:a16="http://schemas.microsoft.com/office/drawing/2014/main" id="{60EBB650-BE7E-8A44-819D-42E9C9178B6D}"/>
              </a:ext>
            </a:extLst>
          </p:cNvPr>
          <p:cNvGrpSpPr/>
          <p:nvPr userDrawn="1"/>
        </p:nvGrpSpPr>
        <p:grpSpPr>
          <a:xfrm>
            <a:off x="1143000" y="6203513"/>
            <a:ext cx="9883842" cy="688721"/>
            <a:chOff x="1143000" y="6203513"/>
            <a:chExt cx="9883842" cy="688721"/>
          </a:xfrm>
        </p:grpSpPr>
        <p:pic>
          <p:nvPicPr>
            <p:cNvPr id="13" name="Picture 12">
              <a:extLst>
                <a:ext uri="{FF2B5EF4-FFF2-40B4-BE49-F238E27FC236}">
                  <a16:creationId xmlns:a16="http://schemas.microsoft.com/office/drawing/2014/main" id="{0AF8B374-5736-CB4B-A4E5-953538A0A065}"/>
                </a:ext>
              </a:extLst>
            </p:cNvPr>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43000" y="6203513"/>
              <a:ext cx="676342" cy="676342"/>
            </a:xfrm>
            <a:prstGeom prst="rect">
              <a:avLst/>
            </a:prstGeom>
          </p:spPr>
        </p:pic>
        <p:pic>
          <p:nvPicPr>
            <p:cNvPr id="14" name="Picture 13">
              <a:extLst>
                <a:ext uri="{FF2B5EF4-FFF2-40B4-BE49-F238E27FC236}">
                  <a16:creationId xmlns:a16="http://schemas.microsoft.com/office/drawing/2014/main" id="{DDCB95C5-2514-1349-9A45-DF9FF80AC223}"/>
                </a:ext>
              </a:extLst>
            </p:cNvPr>
            <p:cNvPicPr>
              <a:picLocks noChangeAspect="1"/>
            </p:cNvPicPr>
            <p:nvPr userDrawn="1"/>
          </p:nvPicPr>
          <p:blipFill>
            <a:blip r:embed="rId4" cstate="print">
              <a:alphaModFix/>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55232" y="6238219"/>
              <a:ext cx="735768" cy="654015"/>
            </a:xfrm>
            <a:prstGeom prst="rect">
              <a:avLst/>
            </a:prstGeom>
          </p:spPr>
        </p:pic>
        <p:pic>
          <p:nvPicPr>
            <p:cNvPr id="15" name="Picture 14">
              <a:extLst>
                <a:ext uri="{FF2B5EF4-FFF2-40B4-BE49-F238E27FC236}">
                  <a16:creationId xmlns:a16="http://schemas.microsoft.com/office/drawing/2014/main" id="{A9C458F9-BC2F-4D49-9D29-15AB6368A1B8}"/>
                </a:ext>
              </a:extLst>
            </p:cNvPr>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27700" y="6203513"/>
              <a:ext cx="676342" cy="676342"/>
            </a:xfrm>
            <a:prstGeom prst="rect">
              <a:avLst/>
            </a:prstGeom>
          </p:spPr>
        </p:pic>
        <p:pic>
          <p:nvPicPr>
            <p:cNvPr id="16" name="Picture 15">
              <a:extLst>
                <a:ext uri="{FF2B5EF4-FFF2-40B4-BE49-F238E27FC236}">
                  <a16:creationId xmlns:a16="http://schemas.microsoft.com/office/drawing/2014/main" id="{8049A3D6-1DD0-2D42-BEDA-3A61EA8020DF}"/>
                </a:ext>
              </a:extLst>
            </p:cNvPr>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26400" y="6203513"/>
              <a:ext cx="676342" cy="676342"/>
            </a:xfrm>
            <a:prstGeom prst="rect">
              <a:avLst/>
            </a:prstGeom>
          </p:spPr>
        </p:pic>
        <p:pic>
          <p:nvPicPr>
            <p:cNvPr id="17" name="Picture 16">
              <a:extLst>
                <a:ext uri="{FF2B5EF4-FFF2-40B4-BE49-F238E27FC236}">
                  <a16:creationId xmlns:a16="http://schemas.microsoft.com/office/drawing/2014/main" id="{4D73B729-E009-8748-B3C0-280F66FE26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50500" y="6203513"/>
              <a:ext cx="676342" cy="676342"/>
            </a:xfrm>
            <a:prstGeom prst="rect">
              <a:avLst/>
            </a:prstGeom>
          </p:spPr>
        </p:pic>
      </p:grpSp>
    </p:spTree>
    <p:extLst>
      <p:ext uri="{BB962C8B-B14F-4D97-AF65-F5344CB8AC3E}">
        <p14:creationId xmlns:p14="http://schemas.microsoft.com/office/powerpoint/2010/main" val="1662946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36" y="-63363"/>
            <a:ext cx="12304643" cy="6921363"/>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1248309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1608548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with beyond key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Aft>
                <a:spcPts val="0"/>
              </a:spcAft>
              <a:defRPr sz="2000"/>
            </a:lvl1pPr>
            <a:lvl2pPr>
              <a:defRPr sz="2000"/>
            </a:lvl2pPr>
            <a:lvl3pPr>
              <a:defRPr sz="2000"/>
            </a:lvl3pPr>
            <a:lvl4pPr>
              <a:defRPr sz="2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1825377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67141"/>
            <a:ext cx="10515600" cy="859491"/>
          </a:xfrm>
        </p:spPr>
        <p:txBody>
          <a:bodyPr wrap="square"/>
          <a:lstStyle/>
          <a:p>
            <a:r>
              <a:rPr lang="en-US" dirty="0"/>
              <a:t>Click to edit Master title style</a:t>
            </a:r>
          </a:p>
        </p:txBody>
      </p:sp>
      <p:sp>
        <p:nvSpPr>
          <p:cNvPr id="3" name="Content Placeholder 2"/>
          <p:cNvSpPr>
            <a:spLocks noGrp="1"/>
          </p:cNvSpPr>
          <p:nvPr>
            <p:ph sz="half" idx="1"/>
          </p:nvPr>
        </p:nvSpPr>
        <p:spPr>
          <a:xfrm>
            <a:off x="838199" y="1566473"/>
            <a:ext cx="5029200" cy="46104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44529" y="1566473"/>
            <a:ext cx="5029200" cy="4610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8"/>
          <p:cNvSpPr>
            <a:spLocks noGrp="1"/>
          </p:cNvSpPr>
          <p:nvPr>
            <p:ph type="sldNum" sz="quarter" idx="12"/>
          </p:nvPr>
        </p:nvSpPr>
        <p:spPr>
          <a:xfrm>
            <a:off x="11407516" y="6356352"/>
            <a:ext cx="614595" cy="365125"/>
          </a:xfrm>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2867448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with Beyond key ar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 y="-1"/>
            <a:ext cx="12191309" cy="6858389"/>
          </a:xfrm>
          <a:prstGeom prst="rect">
            <a:avLst/>
          </a:prstGeom>
        </p:spPr>
      </p:pic>
      <p:sp>
        <p:nvSpPr>
          <p:cNvPr id="2" name="Title 1"/>
          <p:cNvSpPr>
            <a:spLocks noGrp="1"/>
          </p:cNvSpPr>
          <p:nvPr>
            <p:ph type="title"/>
          </p:nvPr>
        </p:nvSpPr>
        <p:spPr>
          <a:xfrm>
            <a:off x="838200" y="467141"/>
            <a:ext cx="10515600" cy="859491"/>
          </a:xfrm>
        </p:spPr>
        <p:txBody>
          <a:bodyPr wrap="square"/>
          <a:lstStyle/>
          <a:p>
            <a:r>
              <a:rPr lang="en-US" dirty="0"/>
              <a:t>Click to edit Master title style</a:t>
            </a:r>
          </a:p>
        </p:txBody>
      </p:sp>
      <p:sp>
        <p:nvSpPr>
          <p:cNvPr id="3" name="Content Placeholder 2"/>
          <p:cNvSpPr>
            <a:spLocks noGrp="1"/>
          </p:cNvSpPr>
          <p:nvPr>
            <p:ph sz="half" idx="1"/>
          </p:nvPr>
        </p:nvSpPr>
        <p:spPr>
          <a:xfrm>
            <a:off x="838199" y="1566473"/>
            <a:ext cx="5029200" cy="46104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44529" y="1566473"/>
            <a:ext cx="5029200" cy="4610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8"/>
          <p:cNvSpPr>
            <a:spLocks noGrp="1"/>
          </p:cNvSpPr>
          <p:nvPr>
            <p:ph type="sldNum" sz="quarter" idx="12"/>
          </p:nvPr>
        </p:nvSpPr>
        <p:spPr>
          <a:xfrm>
            <a:off x="11407516" y="6356352"/>
            <a:ext cx="614595" cy="365125"/>
          </a:xfrm>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3846725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62170"/>
            <a:ext cx="10515600" cy="976886"/>
          </a:xfrm>
        </p:spPr>
        <p:txBody>
          <a:bodyPr wrap="square"/>
          <a:lstStyle/>
          <a:p>
            <a:r>
              <a:rPr lang="en-US" dirty="0"/>
              <a:t>Click to edit Master title style</a:t>
            </a:r>
          </a:p>
        </p:txBody>
      </p:sp>
      <p:sp>
        <p:nvSpPr>
          <p:cNvPr id="3" name="Text Placeholder 2"/>
          <p:cNvSpPr>
            <a:spLocks noGrp="1"/>
          </p:cNvSpPr>
          <p:nvPr>
            <p:ph type="body" idx="1"/>
          </p:nvPr>
        </p:nvSpPr>
        <p:spPr>
          <a:xfrm>
            <a:off x="839790" y="1681165"/>
            <a:ext cx="5026439" cy="507401"/>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7028" y="2505075"/>
            <a:ext cx="50292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326188" y="1681165"/>
            <a:ext cx="5029201" cy="507401"/>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6188" y="2505075"/>
            <a:ext cx="50292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216758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with Beyond key ar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 y="-1"/>
            <a:ext cx="12191308" cy="6858389"/>
          </a:xfrm>
          <a:prstGeom prst="rect">
            <a:avLst/>
          </a:prstGeom>
        </p:spPr>
      </p:pic>
      <p:sp>
        <p:nvSpPr>
          <p:cNvPr id="2" name="Title 1"/>
          <p:cNvSpPr>
            <a:spLocks noGrp="1"/>
          </p:cNvSpPr>
          <p:nvPr>
            <p:ph type="title"/>
          </p:nvPr>
        </p:nvSpPr>
        <p:spPr>
          <a:xfrm>
            <a:off x="839788" y="462170"/>
            <a:ext cx="10515600" cy="976886"/>
          </a:xfrm>
        </p:spPr>
        <p:txBody>
          <a:bodyPr wrap="square"/>
          <a:lstStyle/>
          <a:p>
            <a:r>
              <a:rPr lang="en-US" dirty="0"/>
              <a:t>Click to edit Master title style</a:t>
            </a:r>
          </a:p>
        </p:txBody>
      </p:sp>
      <p:sp>
        <p:nvSpPr>
          <p:cNvPr id="3" name="Text Placeholder 2"/>
          <p:cNvSpPr>
            <a:spLocks noGrp="1"/>
          </p:cNvSpPr>
          <p:nvPr>
            <p:ph type="body" idx="1"/>
          </p:nvPr>
        </p:nvSpPr>
        <p:spPr>
          <a:xfrm>
            <a:off x="839790" y="1681165"/>
            <a:ext cx="5026439" cy="507401"/>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7028" y="2505075"/>
            <a:ext cx="50292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326188" y="1681165"/>
            <a:ext cx="5029201" cy="507401"/>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6188" y="2505075"/>
            <a:ext cx="502920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271433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 Dark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 y="-1"/>
            <a:ext cx="12191308" cy="6858389"/>
          </a:xfrm>
          <a:prstGeom prst="rect">
            <a:avLst/>
          </a:prstGeom>
        </p:spPr>
      </p:pic>
      <p:sp>
        <p:nvSpPr>
          <p:cNvPr id="2" name="Title 1"/>
          <p:cNvSpPr>
            <a:spLocks noGrp="1"/>
          </p:cNvSpPr>
          <p:nvPr>
            <p:ph type="title" hasCustomPrompt="1"/>
          </p:nvPr>
        </p:nvSpPr>
        <p:spPr>
          <a:xfrm>
            <a:off x="1872587" y="2439876"/>
            <a:ext cx="8448211" cy="1396133"/>
          </a:xfrm>
        </p:spPr>
        <p:txBody>
          <a:bodyPr anchor="b"/>
          <a:lstStyle>
            <a:lvl1pPr>
              <a:defRPr sz="3600">
                <a:solidFill>
                  <a:schemeClr val="bg1"/>
                </a:solidFill>
              </a:defRPr>
            </a:lvl1pPr>
          </a:lstStyle>
          <a:p>
            <a:r>
              <a:rPr lang="en-US" dirty="0"/>
              <a:t>Click to edit Divider title style</a:t>
            </a:r>
          </a:p>
        </p:txBody>
      </p:sp>
      <p:sp>
        <p:nvSpPr>
          <p:cNvPr id="3" name="Text Placeholder 2"/>
          <p:cNvSpPr>
            <a:spLocks noGrp="1"/>
          </p:cNvSpPr>
          <p:nvPr>
            <p:ph type="body" idx="1" hasCustomPrompt="1"/>
          </p:nvPr>
        </p:nvSpPr>
        <p:spPr>
          <a:xfrm>
            <a:off x="1872587" y="4085796"/>
            <a:ext cx="8448211" cy="1146345"/>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 text styles</a:t>
            </a:r>
          </a:p>
        </p:txBody>
      </p:sp>
    </p:spTree>
    <p:extLst>
      <p:ext uri="{BB962C8B-B14F-4D97-AF65-F5344CB8AC3E}">
        <p14:creationId xmlns:p14="http://schemas.microsoft.com/office/powerpoint/2010/main" val="1280123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67140"/>
            <a:ext cx="10515600" cy="612298"/>
          </a:xfrm>
        </p:spPr>
        <p:txBody>
          <a:bodyPr/>
          <a:lstStyle/>
          <a:p>
            <a:r>
              <a:rPr lang="en-US" dirty="0"/>
              <a:t>Click to edit Master title style</a:t>
            </a:r>
          </a:p>
        </p:txBody>
      </p:sp>
      <p:sp>
        <p:nvSpPr>
          <p:cNvPr id="7" name="Text Placeholder 6"/>
          <p:cNvSpPr>
            <a:spLocks noGrp="1"/>
          </p:cNvSpPr>
          <p:nvPr>
            <p:ph type="body" sz="quarter" idx="13" hasCustomPrompt="1"/>
          </p:nvPr>
        </p:nvSpPr>
        <p:spPr>
          <a:xfrm>
            <a:off x="838200" y="1212852"/>
            <a:ext cx="10515600" cy="624871"/>
          </a:xfrm>
        </p:spPr>
        <p:txBody>
          <a:bodyPr/>
          <a:lstStyle>
            <a:lvl1pPr marL="0" indent="0" algn="ctr">
              <a:buNone/>
              <a:defRPr sz="2000" baseline="0"/>
            </a:lvl1pPr>
          </a:lstStyle>
          <a:p>
            <a:pPr lvl="0"/>
            <a:r>
              <a:rPr lang="en-US" dirty="0"/>
              <a:t>Click to edit subhead text styles</a:t>
            </a:r>
          </a:p>
        </p:txBody>
      </p:sp>
      <p:sp>
        <p:nvSpPr>
          <p:cNvPr id="8" name="Slide Number Placeholder 8"/>
          <p:cNvSpPr>
            <a:spLocks noGrp="1"/>
          </p:cNvSpPr>
          <p:nvPr>
            <p:ph type="sldNum" sz="quarter" idx="12"/>
          </p:nvPr>
        </p:nvSpPr>
        <p:spPr>
          <a:xfrm>
            <a:off x="11407516" y="6356352"/>
            <a:ext cx="614595" cy="365125"/>
          </a:xfrm>
        </p:spPr>
        <p:txBody>
          <a:body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695037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side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2"/>
            <a:ext cx="5181871" cy="1033975"/>
          </a:xfrm>
        </p:spPr>
        <p:txBody>
          <a:bodyPr wrap="square" anchor="t"/>
          <a:lstStyle>
            <a:lvl1pPr algn="l">
              <a:defRPr sz="3600"/>
            </a:lvl1pPr>
          </a:lstStyle>
          <a:p>
            <a:r>
              <a:rPr lang="en-US" dirty="0"/>
              <a:t>Click to edit Master title style</a:t>
            </a:r>
          </a:p>
        </p:txBody>
      </p:sp>
      <p:sp>
        <p:nvSpPr>
          <p:cNvPr id="4" name="Text Placeholder 3"/>
          <p:cNvSpPr>
            <a:spLocks noGrp="1"/>
          </p:cNvSpPr>
          <p:nvPr>
            <p:ph type="body" sz="half" idx="2"/>
          </p:nvPr>
        </p:nvSpPr>
        <p:spPr>
          <a:xfrm>
            <a:off x="839790" y="1697502"/>
            <a:ext cx="5181871" cy="4389892"/>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9" name="Picture Placeholder 8"/>
          <p:cNvSpPr>
            <a:spLocks noGrp="1"/>
          </p:cNvSpPr>
          <p:nvPr>
            <p:ph type="pic" sz="quarter" idx="13"/>
          </p:nvPr>
        </p:nvSpPr>
        <p:spPr>
          <a:xfrm>
            <a:off x="6373813" y="457200"/>
            <a:ext cx="4933951" cy="5630194"/>
          </a:xfrm>
        </p:spPr>
        <p:txBody>
          <a:bodyPr anchor="ctr" anchorCtr="1"/>
          <a:lstStyle>
            <a:lvl1pPr marL="0" indent="0">
              <a:buNone/>
              <a:defRPr/>
            </a:lvl1pPr>
          </a:lstStyle>
          <a:p>
            <a:endParaRPr lang="en-US" dirty="0"/>
          </a:p>
        </p:txBody>
      </p:sp>
    </p:spTree>
    <p:extLst>
      <p:ext uri="{BB962C8B-B14F-4D97-AF65-F5344CB8AC3E}">
        <p14:creationId xmlns:p14="http://schemas.microsoft.com/office/powerpoint/2010/main" val="3822874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ight side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6161301" y="457200"/>
            <a:ext cx="5181871" cy="1029286"/>
          </a:xfrm>
        </p:spPr>
        <p:txBody>
          <a:bodyPr wrap="square" anchor="t"/>
          <a:lstStyle>
            <a:lvl1pPr algn="l">
              <a:defRPr sz="3600" i="0"/>
            </a:lvl1pPr>
          </a:lstStyle>
          <a:p>
            <a:r>
              <a:rPr lang="en-US" dirty="0"/>
              <a:t>Click to edit Master title style</a:t>
            </a:r>
          </a:p>
        </p:txBody>
      </p:sp>
      <p:sp>
        <p:nvSpPr>
          <p:cNvPr id="4" name="Text Placeholder 3"/>
          <p:cNvSpPr>
            <a:spLocks noGrp="1"/>
          </p:cNvSpPr>
          <p:nvPr>
            <p:ph type="body" sz="half" idx="2"/>
          </p:nvPr>
        </p:nvSpPr>
        <p:spPr>
          <a:xfrm>
            <a:off x="6161301" y="1702191"/>
            <a:ext cx="5181871" cy="4385203"/>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7AE4C957-3C63-4C7F-8F09-0C9817055DDE}" type="slidenum">
              <a:rPr lang="en-US" smtClean="0">
                <a:solidFill>
                  <a:srgbClr val="211261"/>
                </a:solidFill>
              </a:rPr>
              <a:pPr/>
              <a:t>‹#›</a:t>
            </a:fld>
            <a:endParaRPr lang="en-US" dirty="0">
              <a:solidFill>
                <a:srgbClr val="211261"/>
              </a:solidFill>
            </a:endParaRPr>
          </a:p>
        </p:txBody>
      </p:sp>
      <p:sp>
        <p:nvSpPr>
          <p:cNvPr id="9" name="Picture Placeholder 8"/>
          <p:cNvSpPr>
            <a:spLocks noGrp="1"/>
          </p:cNvSpPr>
          <p:nvPr>
            <p:ph type="pic" sz="quarter" idx="13"/>
          </p:nvPr>
        </p:nvSpPr>
        <p:spPr>
          <a:xfrm>
            <a:off x="857424" y="457200"/>
            <a:ext cx="4933951" cy="5630194"/>
          </a:xfrm>
        </p:spPr>
        <p:txBody>
          <a:bodyPr anchor="ctr" anchorCtr="1"/>
          <a:lstStyle>
            <a:lvl1pPr marL="0" indent="0">
              <a:buNone/>
              <a:defRPr/>
            </a:lvl1pPr>
          </a:lstStyle>
          <a:p>
            <a:endParaRPr lang="en-US" dirty="0"/>
          </a:p>
        </p:txBody>
      </p:sp>
    </p:spTree>
    <p:extLst>
      <p:ext uri="{BB962C8B-B14F-4D97-AF65-F5344CB8AC3E}">
        <p14:creationId xmlns:p14="http://schemas.microsoft.com/office/powerpoint/2010/main" val="386055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15917043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3621401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2910942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302496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3400247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2320767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110835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Slide - Re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 y="-1"/>
            <a:ext cx="12191307" cy="6858389"/>
          </a:xfrm>
          <a:prstGeom prst="rect">
            <a:avLst/>
          </a:prstGeom>
        </p:spPr>
      </p:pic>
      <p:sp>
        <p:nvSpPr>
          <p:cNvPr id="2" name="Title 1"/>
          <p:cNvSpPr>
            <a:spLocks noGrp="1"/>
          </p:cNvSpPr>
          <p:nvPr>
            <p:ph type="title" hasCustomPrompt="1"/>
          </p:nvPr>
        </p:nvSpPr>
        <p:spPr>
          <a:xfrm>
            <a:off x="1872587" y="2439876"/>
            <a:ext cx="8448211" cy="1396133"/>
          </a:xfrm>
        </p:spPr>
        <p:txBody>
          <a:bodyPr anchor="b"/>
          <a:lstStyle>
            <a:lvl1pPr>
              <a:defRPr sz="3600">
                <a:solidFill>
                  <a:schemeClr val="bg1"/>
                </a:solidFill>
              </a:defRPr>
            </a:lvl1pPr>
          </a:lstStyle>
          <a:p>
            <a:r>
              <a:rPr lang="en-US" dirty="0"/>
              <a:t>Click to edit Divider title style</a:t>
            </a:r>
          </a:p>
        </p:txBody>
      </p:sp>
      <p:sp>
        <p:nvSpPr>
          <p:cNvPr id="3" name="Text Placeholder 2"/>
          <p:cNvSpPr>
            <a:spLocks noGrp="1"/>
          </p:cNvSpPr>
          <p:nvPr>
            <p:ph type="body" idx="1" hasCustomPrompt="1"/>
          </p:nvPr>
        </p:nvSpPr>
        <p:spPr>
          <a:xfrm>
            <a:off x="1872587" y="4085796"/>
            <a:ext cx="8448211" cy="1146345"/>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 text styles</a:t>
            </a:r>
          </a:p>
        </p:txBody>
      </p:sp>
    </p:spTree>
    <p:extLst>
      <p:ext uri="{BB962C8B-B14F-4D97-AF65-F5344CB8AC3E}">
        <p14:creationId xmlns:p14="http://schemas.microsoft.com/office/powerpoint/2010/main" val="3974981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1436485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1933870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2936522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ADBE0-9AD9-4C4A-BBCD-6729B155D889}" type="slidenum">
              <a:rPr lang="en-US" smtClean="0"/>
              <a:t>‹#›</a:t>
            </a:fld>
            <a:endParaRPr lang="en-US"/>
          </a:p>
        </p:txBody>
      </p:sp>
    </p:spTree>
    <p:extLst>
      <p:ext uri="{BB962C8B-B14F-4D97-AF65-F5344CB8AC3E}">
        <p14:creationId xmlns:p14="http://schemas.microsoft.com/office/powerpoint/2010/main" val="262330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 Yell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 y="-1"/>
            <a:ext cx="12191307" cy="6858388"/>
          </a:xfrm>
          <a:prstGeom prst="rect">
            <a:avLst/>
          </a:prstGeom>
        </p:spPr>
      </p:pic>
      <p:sp>
        <p:nvSpPr>
          <p:cNvPr id="2" name="Title 1"/>
          <p:cNvSpPr>
            <a:spLocks noGrp="1"/>
          </p:cNvSpPr>
          <p:nvPr>
            <p:ph type="title" hasCustomPrompt="1"/>
          </p:nvPr>
        </p:nvSpPr>
        <p:spPr>
          <a:xfrm>
            <a:off x="1872587" y="2439876"/>
            <a:ext cx="8448211" cy="1396133"/>
          </a:xfrm>
        </p:spPr>
        <p:txBody>
          <a:bodyPr anchor="b"/>
          <a:lstStyle>
            <a:lvl1pPr>
              <a:defRPr sz="3600">
                <a:solidFill>
                  <a:schemeClr val="bg1"/>
                </a:solidFill>
              </a:defRPr>
            </a:lvl1pPr>
          </a:lstStyle>
          <a:p>
            <a:r>
              <a:rPr lang="en-US" dirty="0"/>
              <a:t>Click to edit Divider title style</a:t>
            </a:r>
          </a:p>
        </p:txBody>
      </p:sp>
      <p:sp>
        <p:nvSpPr>
          <p:cNvPr id="3" name="Text Placeholder 2"/>
          <p:cNvSpPr>
            <a:spLocks noGrp="1"/>
          </p:cNvSpPr>
          <p:nvPr>
            <p:ph type="body" idx="1" hasCustomPrompt="1"/>
          </p:nvPr>
        </p:nvSpPr>
        <p:spPr>
          <a:xfrm>
            <a:off x="1872587" y="4085796"/>
            <a:ext cx="8448211" cy="1146345"/>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 text styles</a:t>
            </a:r>
          </a:p>
        </p:txBody>
      </p:sp>
    </p:spTree>
    <p:extLst>
      <p:ext uri="{BB962C8B-B14F-4D97-AF65-F5344CB8AC3E}">
        <p14:creationId xmlns:p14="http://schemas.microsoft.com/office/powerpoint/2010/main" val="4402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Slide -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 y="-1"/>
            <a:ext cx="12191304" cy="6858388"/>
          </a:xfrm>
          <a:prstGeom prst="rect">
            <a:avLst/>
          </a:prstGeom>
        </p:spPr>
      </p:pic>
      <p:sp>
        <p:nvSpPr>
          <p:cNvPr id="2" name="Title 1"/>
          <p:cNvSpPr>
            <a:spLocks noGrp="1"/>
          </p:cNvSpPr>
          <p:nvPr>
            <p:ph type="title" hasCustomPrompt="1"/>
          </p:nvPr>
        </p:nvSpPr>
        <p:spPr>
          <a:xfrm>
            <a:off x="1872587" y="2439876"/>
            <a:ext cx="8448211" cy="1396133"/>
          </a:xfrm>
        </p:spPr>
        <p:txBody>
          <a:bodyPr anchor="b"/>
          <a:lstStyle>
            <a:lvl1pPr>
              <a:defRPr sz="3600">
                <a:solidFill>
                  <a:schemeClr val="bg1"/>
                </a:solidFill>
              </a:defRPr>
            </a:lvl1pPr>
          </a:lstStyle>
          <a:p>
            <a:r>
              <a:rPr lang="en-US" dirty="0"/>
              <a:t>Click to edit Divider title style</a:t>
            </a:r>
          </a:p>
        </p:txBody>
      </p:sp>
      <p:sp>
        <p:nvSpPr>
          <p:cNvPr id="3" name="Text Placeholder 2"/>
          <p:cNvSpPr>
            <a:spLocks noGrp="1"/>
          </p:cNvSpPr>
          <p:nvPr>
            <p:ph type="body" idx="1" hasCustomPrompt="1"/>
          </p:nvPr>
        </p:nvSpPr>
        <p:spPr>
          <a:xfrm>
            <a:off x="1872587" y="4085796"/>
            <a:ext cx="8448211" cy="1146345"/>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 text styles</a:t>
            </a:r>
          </a:p>
        </p:txBody>
      </p:sp>
    </p:spTree>
    <p:extLst>
      <p:ext uri="{BB962C8B-B14F-4D97-AF65-F5344CB8AC3E}">
        <p14:creationId xmlns:p14="http://schemas.microsoft.com/office/powerpoint/2010/main" val="116760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Slide - Dark Blue">
    <p:spTree>
      <p:nvGrpSpPr>
        <p:cNvPr id="1" name=""/>
        <p:cNvGrpSpPr/>
        <p:nvPr/>
      </p:nvGrpSpPr>
      <p:grpSpPr>
        <a:xfrm>
          <a:off x="0" y="0"/>
          <a:ext cx="0" cy="0"/>
          <a:chOff x="0" y="0"/>
          <a:chExt cx="0" cy="0"/>
        </a:xfrm>
      </p:grpSpPr>
      <p:sp>
        <p:nvSpPr>
          <p:cNvPr id="14" name="Rectangle 13"/>
          <p:cNvSpPr/>
          <p:nvPr userDrawn="1"/>
        </p:nvSpPr>
        <p:spPr>
          <a:xfrm>
            <a:off x="692" y="-27547"/>
            <a:ext cx="12191307" cy="6858001"/>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1315"/>
            <a:ext cx="4002313" cy="4002313"/>
          </a:xfrm>
          <a:prstGeom prst="rect">
            <a:avLst/>
          </a:prstGeom>
        </p:spPr>
      </p:pic>
      <p:sp>
        <p:nvSpPr>
          <p:cNvPr id="18"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3" name="Rectangle 2">
            <a:extLst>
              <a:ext uri="{FF2B5EF4-FFF2-40B4-BE49-F238E27FC236}">
                <a16:creationId xmlns:a16="http://schemas.microsoft.com/office/drawing/2014/main" id="{1E7F89BA-3780-A94C-B2D3-4927D55F00D0}"/>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Text Placeholder 9"/>
          <p:cNvSpPr>
            <a:spLocks noGrp="1"/>
          </p:cNvSpPr>
          <p:nvPr userDrawn="1">
            <p:ph type="body" sz="quarter" idx="10" hasCustomPrompt="1"/>
          </p:nvPr>
        </p:nvSpPr>
        <p:spPr>
          <a:xfrm>
            <a:off x="6183314" y="5407025"/>
            <a:ext cx="5546725" cy="1187450"/>
          </a:xfrm>
        </p:spPr>
        <p:txBody>
          <a:bodyPr/>
          <a:lstStyle>
            <a:lvl1pPr marL="0" indent="0" algn="r">
              <a:buNone/>
              <a:defRPr lang="en-US" sz="1800" kern="1200" baseline="0" dirty="0" smtClean="0">
                <a:solidFill>
                  <a:srgbClr val="24215E"/>
                </a:solidFill>
                <a:latin typeface="Century Gothic" panose="020B0502020202020204" pitchFamily="34" charset="0"/>
                <a:ea typeface="+mn-ea"/>
                <a:cs typeface="+mn-cs"/>
              </a:defRPr>
            </a:lvl1pPr>
          </a:lstStyle>
          <a:p>
            <a:pPr marL="0" lvl="0" indent="0" algn="r" defTabSz="914400" rtl="0" eaLnBrk="1" latinLnBrk="0" hangingPunct="1">
              <a:lnSpc>
                <a:spcPct val="100000"/>
              </a:lnSpc>
              <a:spcBef>
                <a:spcPts val="1000"/>
              </a:spcBef>
              <a:spcAft>
                <a:spcPts val="0"/>
              </a:spcAft>
              <a:buFont typeface="Arial" panose="020B0604020202020204" pitchFamily="34" charset="0"/>
              <a:buNone/>
            </a:pPr>
            <a:r>
              <a:rPr lang="en-US" dirty="0"/>
              <a:t>Click to edit Presenter’s name, title and date</a:t>
            </a:r>
          </a:p>
        </p:txBody>
      </p:sp>
      <p:pic>
        <p:nvPicPr>
          <p:cNvPr id="5" name="Picture 4">
            <a:extLst>
              <a:ext uri="{FF2B5EF4-FFF2-40B4-BE49-F238E27FC236}">
                <a16:creationId xmlns:a16="http://schemas.microsoft.com/office/drawing/2014/main" id="{C365C093-F64E-9E48-AD70-C258837C8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pic>
        <p:nvPicPr>
          <p:cNvPr id="19" name="Picture 18">
            <a:extLst>
              <a:ext uri="{FF2B5EF4-FFF2-40B4-BE49-F238E27FC236}">
                <a16:creationId xmlns:a16="http://schemas.microsoft.com/office/drawing/2014/main" id="{9506AFB4-F59E-6C4A-AC93-7C69FB1B3D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27754" y="-27546"/>
            <a:ext cx="3564245" cy="3417517"/>
          </a:xfrm>
          <a:prstGeom prst="rect">
            <a:avLst/>
          </a:prstGeom>
        </p:spPr>
      </p:pic>
    </p:spTree>
    <p:extLst>
      <p:ext uri="{BB962C8B-B14F-4D97-AF65-F5344CB8AC3E}">
        <p14:creationId xmlns:p14="http://schemas.microsoft.com/office/powerpoint/2010/main" val="3588765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Slide - Dark Blue">
    <p:spTree>
      <p:nvGrpSpPr>
        <p:cNvPr id="1" name=""/>
        <p:cNvGrpSpPr/>
        <p:nvPr/>
      </p:nvGrpSpPr>
      <p:grpSpPr>
        <a:xfrm>
          <a:off x="0" y="0"/>
          <a:ext cx="0" cy="0"/>
          <a:chOff x="0" y="0"/>
          <a:chExt cx="0" cy="0"/>
        </a:xfrm>
      </p:grpSpPr>
      <p:sp>
        <p:nvSpPr>
          <p:cNvPr id="14" name="Rectangle 13"/>
          <p:cNvSpPr/>
          <p:nvPr userDrawn="1"/>
        </p:nvSpPr>
        <p:spPr>
          <a:xfrm>
            <a:off x="692" y="-27547"/>
            <a:ext cx="12191307" cy="6858001"/>
          </a:xfrm>
          <a:prstGeom prst="rect">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81315"/>
            <a:ext cx="4002313" cy="4002313"/>
          </a:xfrm>
          <a:prstGeom prst="rect">
            <a:avLst/>
          </a:prstGeom>
        </p:spPr>
      </p:pic>
      <p:sp>
        <p:nvSpPr>
          <p:cNvPr id="18" name="Title 1"/>
          <p:cNvSpPr>
            <a:spLocks noGrp="1"/>
          </p:cNvSpPr>
          <p:nvPr userDrawn="1">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3" name="Rectangle 2">
            <a:extLst>
              <a:ext uri="{FF2B5EF4-FFF2-40B4-BE49-F238E27FC236}">
                <a16:creationId xmlns:a16="http://schemas.microsoft.com/office/drawing/2014/main" id="{1E7F89BA-3780-A94C-B2D3-4927D55F00D0}"/>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 name="Text Placeholder 9"/>
          <p:cNvSpPr>
            <a:spLocks noGrp="1"/>
          </p:cNvSpPr>
          <p:nvPr userDrawn="1">
            <p:ph type="body" sz="quarter" idx="10" hasCustomPrompt="1"/>
          </p:nvPr>
        </p:nvSpPr>
        <p:spPr>
          <a:xfrm>
            <a:off x="6183314" y="5407025"/>
            <a:ext cx="5546725" cy="1187450"/>
          </a:xfrm>
        </p:spPr>
        <p:txBody>
          <a:bodyPr/>
          <a:lstStyle>
            <a:lvl1pPr marL="0" indent="0" algn="r">
              <a:buNone/>
              <a:defRPr lang="en-US" sz="1800" kern="1200" baseline="0" dirty="0" smtClean="0">
                <a:solidFill>
                  <a:srgbClr val="24215E"/>
                </a:solidFill>
                <a:latin typeface="Century Gothic" panose="020B0502020202020204" pitchFamily="34" charset="0"/>
                <a:ea typeface="+mn-ea"/>
                <a:cs typeface="+mn-cs"/>
              </a:defRPr>
            </a:lvl1pPr>
          </a:lstStyle>
          <a:p>
            <a:pPr marL="0" lvl="0" indent="0" algn="r" defTabSz="914400" rtl="0" eaLnBrk="1" latinLnBrk="0" hangingPunct="1">
              <a:lnSpc>
                <a:spcPct val="100000"/>
              </a:lnSpc>
              <a:spcBef>
                <a:spcPts val="1000"/>
              </a:spcBef>
              <a:spcAft>
                <a:spcPts val="0"/>
              </a:spcAft>
              <a:buFont typeface="Arial" panose="020B0604020202020204" pitchFamily="34" charset="0"/>
              <a:buNone/>
            </a:pPr>
            <a:r>
              <a:rPr lang="en-US" dirty="0"/>
              <a:t>Click to edit Presenter’s name, title and date</a:t>
            </a:r>
          </a:p>
        </p:txBody>
      </p:sp>
      <p:pic>
        <p:nvPicPr>
          <p:cNvPr id="5" name="Picture 4">
            <a:extLst>
              <a:ext uri="{FF2B5EF4-FFF2-40B4-BE49-F238E27FC236}">
                <a16:creationId xmlns:a16="http://schemas.microsoft.com/office/drawing/2014/main" id="{C365C093-F64E-9E48-AD70-C258837C8F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Tree>
    <p:extLst>
      <p:ext uri="{BB962C8B-B14F-4D97-AF65-F5344CB8AC3E}">
        <p14:creationId xmlns:p14="http://schemas.microsoft.com/office/powerpoint/2010/main" val="227156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vider Slide - R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078DDB-C507-9940-A322-EAC47BB2D529}"/>
              </a:ext>
            </a:extLst>
          </p:cNvPr>
          <p:cNvSpPr/>
          <p:nvPr userDrawn="1"/>
        </p:nvSpPr>
        <p:spPr>
          <a:xfrm>
            <a:off x="692" y="-27547"/>
            <a:ext cx="12191307" cy="6858001"/>
          </a:xfrm>
          <a:prstGeom prst="rect">
            <a:avLst/>
          </a:prstGeom>
          <a:solidFill>
            <a:srgbClr val="E81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5" name="Picture 14">
            <a:extLst>
              <a:ext uri="{FF2B5EF4-FFF2-40B4-BE49-F238E27FC236}">
                <a16:creationId xmlns:a16="http://schemas.microsoft.com/office/drawing/2014/main" id="{15ABEE72-7A39-8C48-BCBD-6FF9EF07B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1577889"/>
            <a:ext cx="4508500" cy="4007556"/>
          </a:xfrm>
          <a:prstGeom prst="rect">
            <a:avLst/>
          </a:prstGeom>
        </p:spPr>
      </p:pic>
      <p:sp>
        <p:nvSpPr>
          <p:cNvPr id="12" name="Title 1"/>
          <p:cNvSpPr>
            <a:spLocks noGrp="1"/>
          </p:cNvSpPr>
          <p:nvPr>
            <p:ph type="title"/>
          </p:nvPr>
        </p:nvSpPr>
        <p:spPr>
          <a:xfrm>
            <a:off x="3837866" y="3677594"/>
            <a:ext cx="8354134" cy="1396133"/>
          </a:xfrm>
        </p:spPr>
        <p:txBody>
          <a:bodyPr anchor="b"/>
          <a:lstStyle>
            <a:lvl1pPr algn="l">
              <a:defRPr sz="3600" b="0">
                <a:solidFill>
                  <a:schemeClr val="bg1"/>
                </a:solidFill>
              </a:defRPr>
            </a:lvl1pPr>
          </a:lstStyle>
          <a:p>
            <a:endParaRPr lang="en-US" dirty="0"/>
          </a:p>
        </p:txBody>
      </p:sp>
      <p:sp>
        <p:nvSpPr>
          <p:cNvPr id="17" name="Rectangle 16">
            <a:extLst>
              <a:ext uri="{FF2B5EF4-FFF2-40B4-BE49-F238E27FC236}">
                <a16:creationId xmlns:a16="http://schemas.microsoft.com/office/drawing/2014/main" id="{16CB55AA-8DA7-D643-AA08-8F9641662F47}"/>
              </a:ext>
            </a:extLst>
          </p:cNvPr>
          <p:cNvSpPr/>
          <p:nvPr userDrawn="1"/>
        </p:nvSpPr>
        <p:spPr>
          <a:xfrm>
            <a:off x="0" y="5242426"/>
            <a:ext cx="12192000" cy="1620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8" name="Picture 17">
            <a:extLst>
              <a:ext uri="{FF2B5EF4-FFF2-40B4-BE49-F238E27FC236}">
                <a16:creationId xmlns:a16="http://schemas.microsoft.com/office/drawing/2014/main" id="{B103F5D6-2B12-3349-8A45-6BD4FFE1F9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9862" y="5482641"/>
            <a:ext cx="2707105" cy="1132472"/>
          </a:xfrm>
          <a:prstGeom prst="rect">
            <a:avLst/>
          </a:prstGeom>
        </p:spPr>
      </p:pic>
      <p:sp>
        <p:nvSpPr>
          <p:cNvPr id="13" name="Text Placeholder 9"/>
          <p:cNvSpPr>
            <a:spLocks noGrp="1"/>
          </p:cNvSpPr>
          <p:nvPr>
            <p:ph type="body" sz="quarter" idx="10" hasCustomPrompt="1"/>
          </p:nvPr>
        </p:nvSpPr>
        <p:spPr>
          <a:xfrm>
            <a:off x="6183314" y="5407025"/>
            <a:ext cx="5546725" cy="1187450"/>
          </a:xfrm>
        </p:spPr>
        <p:txBody>
          <a:bodyPr/>
          <a:lstStyle>
            <a:lvl1pPr marL="0" indent="0" algn="r">
              <a:buNone/>
              <a:defRPr sz="1800" baseline="0">
                <a:solidFill>
                  <a:srgbClr val="24215E"/>
                </a:solidFill>
              </a:defRPr>
            </a:lvl1pPr>
          </a:lstStyle>
          <a:p>
            <a:pPr lvl="0"/>
            <a:r>
              <a:rPr lang="en-US" dirty="0"/>
              <a:t>Click to edit Presenter’s name, title and date</a:t>
            </a:r>
          </a:p>
        </p:txBody>
      </p:sp>
      <p:pic>
        <p:nvPicPr>
          <p:cNvPr id="19" name="Picture 18">
            <a:extLst>
              <a:ext uri="{FF2B5EF4-FFF2-40B4-BE49-F238E27FC236}">
                <a16:creationId xmlns:a16="http://schemas.microsoft.com/office/drawing/2014/main" id="{09135165-B56B-2C4C-A2B2-C9911E770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27754" y="-27546"/>
            <a:ext cx="3564245" cy="3417517"/>
          </a:xfrm>
          <a:prstGeom prst="rect">
            <a:avLst/>
          </a:prstGeom>
        </p:spPr>
      </p:pic>
    </p:spTree>
    <p:extLst>
      <p:ext uri="{BB962C8B-B14F-4D97-AF65-F5344CB8AC3E}">
        <p14:creationId xmlns:p14="http://schemas.microsoft.com/office/powerpoint/2010/main" val="60628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7140"/>
            <a:ext cx="10515600" cy="760344"/>
          </a:xfrm>
          <a:prstGeom prst="rect">
            <a:avLst/>
          </a:prstGeom>
        </p:spPr>
        <p:txBody>
          <a:bodyPr vert="horz" wrap="none"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838200" y="1584962"/>
            <a:ext cx="10515600" cy="459200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39868" y="6416512"/>
            <a:ext cx="614595" cy="365125"/>
          </a:xfrm>
          <a:prstGeom prst="rect">
            <a:avLst/>
          </a:prstGeom>
        </p:spPr>
        <p:txBody>
          <a:bodyPr vert="horz" lIns="91440" tIns="45720" rIns="91440" bIns="45720" rtlCol="0" anchor="ctr"/>
          <a:lstStyle>
            <a:lvl1pPr algn="r">
              <a:defRPr sz="1400">
                <a:solidFill>
                  <a:schemeClr val="accent1"/>
                </a:solidFill>
                <a:latin typeface="Century Gothic" panose="020B0502020202020204" pitchFamily="34" charset="0"/>
              </a:defRPr>
            </a:lvl1pPr>
          </a:lstStyle>
          <a:p>
            <a:fld id="{7AE4C957-3C63-4C7F-8F09-0C9817055DDE}" type="slidenum">
              <a:rPr lang="en-US" smtClean="0">
                <a:solidFill>
                  <a:srgbClr val="211261"/>
                </a:solidFill>
              </a:rPr>
              <a:pPr/>
              <a:t>‹#›</a:t>
            </a:fld>
            <a:endParaRPr lang="en-US" dirty="0">
              <a:solidFill>
                <a:srgbClr val="211261"/>
              </a:solidFill>
            </a:endParaRPr>
          </a:p>
        </p:txBody>
      </p:sp>
    </p:spTree>
    <p:extLst>
      <p:ext uri="{BB962C8B-B14F-4D97-AF65-F5344CB8AC3E}">
        <p14:creationId xmlns:p14="http://schemas.microsoft.com/office/powerpoint/2010/main" val="1140313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ctr" defTabSz="914400" rtl="0" eaLnBrk="1" latinLnBrk="0" hangingPunct="1">
        <a:lnSpc>
          <a:spcPct val="90000"/>
        </a:lnSpc>
        <a:spcBef>
          <a:spcPct val="0"/>
        </a:spcBef>
        <a:buNone/>
        <a:defRPr sz="3600" b="0" i="0" kern="1200" baseline="0">
          <a:solidFill>
            <a:schemeClr val="accent1"/>
          </a:solidFill>
          <a:latin typeface="Sharp Sans Display No1 Book" charset="0"/>
          <a:ea typeface="Sharp Sans Display No1 Book" charset="0"/>
          <a:cs typeface="Sharp Sans Display No1 Book" charset="0"/>
        </a:defRPr>
      </a:lvl1pPr>
    </p:titleStyle>
    <p:body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a:t>
            </a:r>
            <a:fld id="{230ADBE0-9AD9-4C4A-BBCD-6729B155D889}" type="slidenum">
              <a:rPr lang="en-US" smtClean="0"/>
              <a:pPr/>
              <a:t>‹#›</a:t>
            </a:fld>
            <a:r>
              <a:rPr lang="en-US" dirty="0"/>
              <a:t>]</a:t>
            </a:r>
          </a:p>
        </p:txBody>
      </p:sp>
    </p:spTree>
    <p:extLst>
      <p:ext uri="{BB962C8B-B14F-4D97-AF65-F5344CB8AC3E}">
        <p14:creationId xmlns:p14="http://schemas.microsoft.com/office/powerpoint/2010/main" val="17609340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6586" y="423642"/>
            <a:ext cx="6542560" cy="646331"/>
          </a:xfrm>
          <a:prstGeom prst="rect">
            <a:avLst/>
          </a:prstGeom>
        </p:spPr>
        <p:txBody>
          <a:bodyPr wrap="none">
            <a:spAutoFit/>
          </a:bodyPr>
          <a:lstStyle/>
          <a:p>
            <a:r>
              <a:rPr lang="en-US" sz="3600" dirty="0">
                <a:solidFill>
                  <a:prstClr val="white"/>
                </a:solidFill>
                <a:latin typeface="Calibri Light" panose="020F0302020204030204"/>
              </a:rPr>
              <a:t>Introducing your special benefits…</a:t>
            </a:r>
          </a:p>
        </p:txBody>
      </p:sp>
      <p:sp>
        <p:nvSpPr>
          <p:cNvPr id="9" name="Title 5"/>
          <p:cNvSpPr txBox="1">
            <a:spLocks/>
          </p:cNvSpPr>
          <p:nvPr/>
        </p:nvSpPr>
        <p:spPr>
          <a:xfrm>
            <a:off x="5107866" y="3145973"/>
            <a:ext cx="8354134" cy="139613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chemeClr val="bg1"/>
                </a:solidFill>
                <a:latin typeface="+mj-lt"/>
                <a:ea typeface="+mj-ea"/>
                <a:cs typeface="+mj-cs"/>
              </a:defRPr>
            </a:lvl1pPr>
          </a:lstStyle>
          <a:p>
            <a:pPr>
              <a:defRPr/>
            </a:pPr>
            <a:r>
              <a:rPr lang="en-US" dirty="0">
                <a:solidFill>
                  <a:sysClr val="window" lastClr="FFFFFF"/>
                </a:solidFill>
                <a:latin typeface="Calibri Light" panose="020F0302020204030204"/>
              </a:rPr>
              <a:t>Trustmark Accident Insurance</a:t>
            </a:r>
          </a:p>
        </p:txBody>
      </p:sp>
      <p:sp>
        <p:nvSpPr>
          <p:cNvPr id="10" name="Title 5"/>
          <p:cNvSpPr txBox="1">
            <a:spLocks/>
          </p:cNvSpPr>
          <p:nvPr/>
        </p:nvSpPr>
        <p:spPr>
          <a:xfrm>
            <a:off x="5419411" y="4104476"/>
            <a:ext cx="8354134" cy="9271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solidFill>
                  <a:schemeClr val="bg1"/>
                </a:solidFill>
                <a:latin typeface="+mj-lt"/>
                <a:ea typeface="+mj-ea"/>
                <a:cs typeface="+mj-cs"/>
              </a:defRPr>
            </a:lvl1pPr>
          </a:lstStyle>
          <a:p>
            <a:pPr algn="ctr"/>
            <a:r>
              <a:rPr lang="en-US" sz="2000" i="1" dirty="0">
                <a:solidFill>
                  <a:prstClr val="white"/>
                </a:solidFill>
                <a:latin typeface="Calibri Light" panose="020F0302020204030204"/>
              </a:rPr>
              <a:t>Coverage for when life takes a tumble.</a:t>
            </a:r>
          </a:p>
        </p:txBody>
      </p:sp>
      <p:sp>
        <p:nvSpPr>
          <p:cNvPr id="5" name="Content Placeholder 2"/>
          <p:cNvSpPr txBox="1">
            <a:spLocks/>
          </p:cNvSpPr>
          <p:nvPr/>
        </p:nvSpPr>
        <p:spPr>
          <a:xfrm>
            <a:off x="6681754" y="6517881"/>
            <a:ext cx="5562601" cy="281174"/>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400" i="1" dirty="0"/>
              <a:t>Trustmark® is a registered trademark of Trustmark Insurance Company.</a:t>
            </a:r>
          </a:p>
        </p:txBody>
      </p:sp>
    </p:spTree>
    <p:extLst>
      <p:ext uri="{BB962C8B-B14F-4D97-AF65-F5344CB8AC3E}">
        <p14:creationId xmlns:p14="http://schemas.microsoft.com/office/powerpoint/2010/main" val="4156723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670B7E91-3018-C34B-85E3-7AD3C03039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2986" r="100000"/>
                    </a14:imgEffect>
                  </a14:imgLayer>
                </a14:imgProps>
              </a:ext>
              <a:ext uri="{28A0092B-C50C-407E-A947-70E740481C1C}">
                <a14:useLocalDpi xmlns:a14="http://schemas.microsoft.com/office/drawing/2010/main" val="0"/>
              </a:ext>
            </a:extLst>
          </a:blip>
          <a:srcRect l="3427" t="1912" b="13806"/>
          <a:stretch/>
        </p:blipFill>
        <p:spPr>
          <a:xfrm>
            <a:off x="267505" y="262006"/>
            <a:ext cx="4943279" cy="5914959"/>
          </a:xfrm>
          <a:prstGeom prst="rect">
            <a:avLst/>
          </a:prstGeom>
        </p:spPr>
      </p:pic>
      <p:sp>
        <p:nvSpPr>
          <p:cNvPr id="8" name="Title 1"/>
          <p:cNvSpPr>
            <a:spLocks noGrp="1"/>
          </p:cNvSpPr>
          <p:nvPr>
            <p:ph type="title"/>
          </p:nvPr>
        </p:nvSpPr>
        <p:spPr>
          <a:xfrm>
            <a:off x="6324600" y="467140"/>
            <a:ext cx="5029199" cy="760344"/>
          </a:xfrm>
        </p:spPr>
        <p:txBody>
          <a:bodyPr/>
          <a:lstStyle/>
          <a:p>
            <a:pPr algn="l"/>
            <a:r>
              <a:rPr lang="en-US" sz="3200" dirty="0"/>
              <a:t>Additional Benefits</a:t>
            </a:r>
          </a:p>
        </p:txBody>
      </p:sp>
      <p:sp>
        <p:nvSpPr>
          <p:cNvPr id="9"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policy may also include:</a:t>
            </a:r>
          </a:p>
        </p:txBody>
      </p:sp>
      <p:sp>
        <p:nvSpPr>
          <p:cNvPr id="10" name="Content Placeholder 2"/>
          <p:cNvSpPr>
            <a:spLocks noGrp="1"/>
          </p:cNvSpPr>
          <p:nvPr>
            <p:ph idx="1"/>
          </p:nvPr>
        </p:nvSpPr>
        <p:spPr>
          <a:xfrm>
            <a:off x="6324600" y="1934172"/>
            <a:ext cx="5168473" cy="1482128"/>
          </a:xfrm>
        </p:spPr>
        <p:txBody>
          <a:bodyPr/>
          <a:lstStyle/>
          <a:p>
            <a:pPr marL="0" indent="0">
              <a:buNone/>
            </a:pPr>
            <a:r>
              <a:rPr lang="en-US" b="1" dirty="0">
                <a:latin typeface="Sharp Sans Display No1 Book" charset="0"/>
                <a:ea typeface="Sharp Sans Display No1 Book" charset="0"/>
                <a:cs typeface="Sharp Sans Display No1 Book" charset="0"/>
              </a:rPr>
              <a:t>Wellness Benefit Rider</a:t>
            </a:r>
          </a:p>
          <a:p>
            <a:pPr marL="0" indent="0">
              <a:buNone/>
            </a:pPr>
            <a:endParaRPr lang="en-US" b="1" dirty="0">
              <a:latin typeface="Sharp Sans Display No1 Book" charset="0"/>
              <a:ea typeface="Sharp Sans Display No1 Book" charset="0"/>
              <a:cs typeface="Sharp Sans Display No1 Book" charset="0"/>
            </a:endParaRPr>
          </a:p>
          <a:p>
            <a:pPr marL="0" indent="0">
              <a:buNone/>
            </a:pPr>
            <a:r>
              <a:rPr lang="en-US" dirty="0">
                <a:latin typeface="Sharp Sans Display No1 Book" charset="0"/>
                <a:ea typeface="Sharp Sans Display No1 Book" charset="0"/>
                <a:cs typeface="Sharp Sans Display No1 Book" charset="0"/>
              </a:rPr>
              <a:t>Get paid for certain </a:t>
            </a:r>
            <a:r>
              <a:rPr lang="en-US" b="1" dirty="0">
                <a:latin typeface="Sharp Sans Display No1 Book" charset="0"/>
                <a:ea typeface="Sharp Sans Display No1 Book" charset="0"/>
                <a:cs typeface="Sharp Sans Display No1 Book" charset="0"/>
              </a:rPr>
              <a:t>health screening tests </a:t>
            </a:r>
            <a:r>
              <a:rPr lang="en-US" dirty="0">
                <a:latin typeface="Sharp Sans Display No1 Book" charset="0"/>
                <a:ea typeface="Sharp Sans Display No1 Book" charset="0"/>
                <a:cs typeface="Sharp Sans Display No1 Book" charset="0"/>
              </a:rPr>
              <a:t>and </a:t>
            </a:r>
            <a:r>
              <a:rPr lang="en-US" b="1" dirty="0">
                <a:latin typeface="Sharp Sans Display No1 Book" charset="0"/>
                <a:ea typeface="Sharp Sans Display No1 Book" charset="0"/>
                <a:cs typeface="Sharp Sans Display No1 Book" charset="0"/>
              </a:rPr>
              <a:t>procedures</a:t>
            </a:r>
            <a:r>
              <a:rPr lang="en-US" dirty="0">
                <a:latin typeface="Sharp Sans Display No1 Book" charset="0"/>
                <a:ea typeface="Sharp Sans Display No1 Book" charset="0"/>
                <a:cs typeface="Sharp Sans Display No1 Book" charset="0"/>
              </a:rPr>
              <a:t>; for example:</a:t>
            </a:r>
          </a:p>
        </p:txBody>
      </p:sp>
      <p:sp>
        <p:nvSpPr>
          <p:cNvPr id="3" name="TextBox 2"/>
          <p:cNvSpPr txBox="1"/>
          <p:nvPr/>
        </p:nvSpPr>
        <p:spPr>
          <a:xfrm>
            <a:off x="6743700" y="3556000"/>
            <a:ext cx="5215268"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Routine mammogram</a:t>
            </a:r>
          </a:p>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Colonoscopy</a:t>
            </a:r>
          </a:p>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Prostate-specific antigen (PSA) test</a:t>
            </a:r>
          </a:p>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Routine physical exam</a:t>
            </a:r>
          </a:p>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Breast ultrasound</a:t>
            </a:r>
          </a:p>
          <a:p>
            <a:pPr marL="285750" indent="-285750">
              <a:buFont typeface="Arial" panose="020B0604020202020204" pitchFamily="34" charset="0"/>
              <a:buChar char="•"/>
            </a:pPr>
            <a:r>
              <a:rPr lang="en-US" dirty="0">
                <a:latin typeface="Sharp Sans Display No1 Book" charset="0"/>
                <a:ea typeface="Sharp Sans Display No1 Book" charset="0"/>
                <a:cs typeface="Sharp Sans Display No1 Book" charset="0"/>
              </a:rPr>
              <a:t>Immunizations</a:t>
            </a:r>
          </a:p>
        </p:txBody>
      </p:sp>
      <p:sp>
        <p:nvSpPr>
          <p:cNvPr id="11" name="Content Placeholder 2"/>
          <p:cNvSpPr txBox="1">
            <a:spLocks/>
          </p:cNvSpPr>
          <p:nvPr/>
        </p:nvSpPr>
        <p:spPr>
          <a:xfrm>
            <a:off x="7046285" y="5570255"/>
            <a:ext cx="5029200"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A complete schedule of benefits will be listed in your policy.</a:t>
            </a:r>
          </a:p>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Benefit not available in all states.</a:t>
            </a:r>
          </a:p>
        </p:txBody>
      </p:sp>
      <p:sp>
        <p:nvSpPr>
          <p:cNvPr id="7" name="Slide Number Placeholder 6"/>
          <p:cNvSpPr>
            <a:spLocks noGrp="1"/>
          </p:cNvSpPr>
          <p:nvPr>
            <p:ph type="sldNum" sz="quarter" idx="12"/>
          </p:nvPr>
        </p:nvSpPr>
        <p:spPr/>
        <p:txBody>
          <a:bodyPr/>
          <a:lstStyle/>
          <a:p>
            <a:r>
              <a:rPr lang="en-US"/>
              <a:t>[</a:t>
            </a:r>
            <a:fld id="{7AE4C957-3C63-4C7F-8F09-0C9817055DDE}" type="slidenum">
              <a:rPr lang="en-US" smtClean="0"/>
              <a:pPr/>
              <a:t>10</a:t>
            </a:fld>
            <a:r>
              <a:rPr lang="en-US"/>
              <a:t>]</a:t>
            </a:r>
            <a:endParaRPr lang="en-US" dirty="0"/>
          </a:p>
        </p:txBody>
      </p:sp>
    </p:spTree>
    <p:extLst>
      <p:ext uri="{BB962C8B-B14F-4D97-AF65-F5344CB8AC3E}">
        <p14:creationId xmlns:p14="http://schemas.microsoft.com/office/powerpoint/2010/main" val="370030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4600" y="1934172"/>
            <a:ext cx="5168473" cy="4482340"/>
          </a:xfrm>
        </p:spPr>
        <p:txBody>
          <a:bodyPr/>
          <a:lstStyle/>
          <a:p>
            <a:pPr marL="0" indent="0">
              <a:buNone/>
            </a:pPr>
            <a:r>
              <a:rPr lang="en-US" b="1" dirty="0">
                <a:latin typeface="Sharp Sans Display No1 Book" charset="0"/>
                <a:ea typeface="Sharp Sans Display No1 Book" charset="0"/>
                <a:cs typeface="Sharp Sans Display No1 Book" charset="0"/>
              </a:rPr>
              <a:t>Accidental Death Benefit</a:t>
            </a:r>
          </a:p>
          <a:p>
            <a:pPr marL="0" indent="0">
              <a:buNone/>
            </a:pPr>
            <a:endParaRPr lang="en-US" b="1" dirty="0">
              <a:latin typeface="Sharp Sans Display No1 Book" charset="0"/>
              <a:ea typeface="Sharp Sans Display No1 Book" charset="0"/>
              <a:cs typeface="Sharp Sans Display No1 Book" charset="0"/>
            </a:endParaRPr>
          </a:p>
          <a:p>
            <a:pPr marL="0" indent="0">
              <a:buNone/>
            </a:pPr>
            <a:r>
              <a:rPr lang="en-US" dirty="0">
                <a:latin typeface="Sharp Sans Display No1 Book" charset="0"/>
                <a:ea typeface="Sharp Sans Display No1 Book" charset="0"/>
                <a:cs typeface="Sharp Sans Display No1 Book" charset="0"/>
              </a:rPr>
              <a:t>Receive a </a:t>
            </a:r>
            <a:r>
              <a:rPr lang="en-US" b="1" dirty="0">
                <a:latin typeface="Sharp Sans Display No1 Book" charset="0"/>
                <a:ea typeface="Sharp Sans Display No1 Book" charset="0"/>
                <a:cs typeface="Sharp Sans Display No1 Book" charset="0"/>
              </a:rPr>
              <a:t>lump-sum payment</a:t>
            </a:r>
            <a:r>
              <a:rPr lang="en-US" dirty="0">
                <a:latin typeface="Sharp Sans Display No1 Book" charset="0"/>
                <a:ea typeface="Sharp Sans Display No1 Book" charset="0"/>
                <a:cs typeface="Sharp Sans Display No1 Book" charset="0"/>
              </a:rPr>
              <a:t> in the event of the </a:t>
            </a:r>
            <a:r>
              <a:rPr lang="en-US" b="1" dirty="0">
                <a:latin typeface="Sharp Sans Display No1 Book" charset="0"/>
                <a:ea typeface="Sharp Sans Display No1 Book" charset="0"/>
                <a:cs typeface="Sharp Sans Display No1 Book" charset="0"/>
              </a:rPr>
              <a:t>death of an insured person </a:t>
            </a:r>
            <a:r>
              <a:rPr lang="en-US" dirty="0">
                <a:latin typeface="Sharp Sans Display No1 Book" charset="0"/>
                <a:ea typeface="Sharp Sans Display No1 Book" charset="0"/>
                <a:cs typeface="Sharp Sans Display No1 Book" charset="0"/>
              </a:rPr>
              <a:t>by a </a:t>
            </a:r>
            <a:r>
              <a:rPr lang="en-US" b="1" dirty="0">
                <a:latin typeface="Sharp Sans Display No1 Book" charset="0"/>
                <a:ea typeface="Sharp Sans Display No1 Book" charset="0"/>
                <a:cs typeface="Sharp Sans Display No1 Book" charset="0"/>
              </a:rPr>
              <a:t>covered accident</a:t>
            </a:r>
            <a:r>
              <a:rPr lang="en-US" dirty="0">
                <a:latin typeface="Sharp Sans Display No1 Book" charset="0"/>
                <a:ea typeface="Sharp Sans Display No1 Book" charset="0"/>
                <a:cs typeface="Sharp Sans Display No1 Book" charset="0"/>
              </a:rPr>
              <a:t>.</a:t>
            </a:r>
          </a:p>
        </p:txBody>
      </p:sp>
      <p:pic>
        <p:nvPicPr>
          <p:cNvPr id="2" name="Picture 1"/>
          <p:cNvPicPr>
            <a:picLocks noChangeAspect="1"/>
          </p:cNvPicPr>
          <p:nvPr/>
        </p:nvPicPr>
        <p:blipFill>
          <a:blip r:embed="rId3"/>
          <a:stretch>
            <a:fillRect/>
          </a:stretch>
        </p:blipFill>
        <p:spPr>
          <a:xfrm>
            <a:off x="538505" y="0"/>
            <a:ext cx="5285690" cy="6175783"/>
          </a:xfrm>
          <a:prstGeom prst="rect">
            <a:avLst/>
          </a:prstGeom>
        </p:spPr>
      </p:pic>
      <p:sp>
        <p:nvSpPr>
          <p:cNvPr id="13" name="Title 1"/>
          <p:cNvSpPr>
            <a:spLocks noGrp="1"/>
          </p:cNvSpPr>
          <p:nvPr>
            <p:ph type="title"/>
          </p:nvPr>
        </p:nvSpPr>
        <p:spPr>
          <a:xfrm>
            <a:off x="6324600" y="467140"/>
            <a:ext cx="5029199" cy="760344"/>
          </a:xfrm>
        </p:spPr>
        <p:txBody>
          <a:bodyPr/>
          <a:lstStyle/>
          <a:p>
            <a:pPr algn="l"/>
            <a:r>
              <a:rPr lang="en-US" sz="3200" dirty="0"/>
              <a:t>Additional Benefits</a:t>
            </a:r>
          </a:p>
        </p:txBody>
      </p:sp>
      <p:sp>
        <p:nvSpPr>
          <p:cNvPr id="14"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policy may also include:</a:t>
            </a:r>
          </a:p>
        </p:txBody>
      </p:sp>
      <p:sp>
        <p:nvSpPr>
          <p:cNvPr id="8" name="Content Placeholder 2"/>
          <p:cNvSpPr txBox="1">
            <a:spLocks/>
          </p:cNvSpPr>
          <p:nvPr/>
        </p:nvSpPr>
        <p:spPr>
          <a:xfrm>
            <a:off x="7046285" y="5570255"/>
            <a:ext cx="5029200"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A complete schedule of benefits will be listed in your policy.</a:t>
            </a:r>
          </a:p>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Benefit not available in all states.</a:t>
            </a:r>
          </a:p>
        </p:txBody>
      </p:sp>
      <p:sp>
        <p:nvSpPr>
          <p:cNvPr id="7" name="Slide Number Placeholder 6"/>
          <p:cNvSpPr>
            <a:spLocks noGrp="1"/>
          </p:cNvSpPr>
          <p:nvPr>
            <p:ph type="sldNum" sz="quarter" idx="12"/>
          </p:nvPr>
        </p:nvSpPr>
        <p:spPr/>
        <p:txBody>
          <a:bodyPr/>
          <a:lstStyle/>
          <a:p>
            <a:r>
              <a:rPr lang="en-US"/>
              <a:t>[</a:t>
            </a:r>
            <a:fld id="{7AE4C957-3C63-4C7F-8F09-0C9817055DDE}" type="slidenum">
              <a:rPr lang="en-US" smtClean="0"/>
              <a:pPr/>
              <a:t>11</a:t>
            </a:fld>
            <a:r>
              <a:rPr lang="en-US"/>
              <a:t>]</a:t>
            </a:r>
            <a:endParaRPr lang="en-US" dirty="0"/>
          </a:p>
        </p:txBody>
      </p:sp>
    </p:spTree>
    <p:extLst>
      <p:ext uri="{BB962C8B-B14F-4D97-AF65-F5344CB8AC3E}">
        <p14:creationId xmlns:p14="http://schemas.microsoft.com/office/powerpoint/2010/main" val="3657365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324600" y="1934172"/>
            <a:ext cx="5168473" cy="4482340"/>
          </a:xfrm>
        </p:spPr>
        <p:txBody>
          <a:bodyPr/>
          <a:lstStyle/>
          <a:p>
            <a:pPr marL="0" indent="0">
              <a:buNone/>
            </a:pPr>
            <a:r>
              <a:rPr lang="en-US" b="1" dirty="0">
                <a:latin typeface="Sharp Sans Display No1 Book" charset="0"/>
                <a:ea typeface="Sharp Sans Display No1 Book" charset="0"/>
                <a:cs typeface="Sharp Sans Display No1 Book" charset="0"/>
              </a:rPr>
              <a:t>Catastrophic Accident Benefit</a:t>
            </a:r>
          </a:p>
          <a:p>
            <a:pPr marL="0" indent="0">
              <a:buNone/>
            </a:pPr>
            <a:endParaRPr lang="en-US" b="1" dirty="0">
              <a:latin typeface="Sharp Sans Display No1 Book" charset="0"/>
              <a:ea typeface="Sharp Sans Display No1 Book" charset="0"/>
              <a:cs typeface="Sharp Sans Display No1 Book" charset="0"/>
            </a:endParaRPr>
          </a:p>
          <a:p>
            <a:pPr marL="0" indent="0">
              <a:buNone/>
            </a:pPr>
            <a:r>
              <a:rPr lang="en-US" dirty="0">
                <a:latin typeface="Sharp Sans Display No1 Book" charset="0"/>
                <a:ea typeface="Sharp Sans Display No1 Book" charset="0"/>
                <a:cs typeface="Sharp Sans Display No1 Book" charset="0"/>
              </a:rPr>
              <a:t>Receive a </a:t>
            </a:r>
            <a:r>
              <a:rPr lang="en-US" b="1" dirty="0">
                <a:latin typeface="Sharp Sans Display No1 Book" charset="0"/>
                <a:ea typeface="Sharp Sans Display No1 Book" charset="0"/>
                <a:cs typeface="Sharp Sans Display No1 Book" charset="0"/>
              </a:rPr>
              <a:t>lump-sum payment</a:t>
            </a:r>
            <a:r>
              <a:rPr lang="en-US" dirty="0">
                <a:latin typeface="Sharp Sans Display No1 Book" charset="0"/>
                <a:ea typeface="Sharp Sans Display No1 Book" charset="0"/>
                <a:cs typeface="Sharp Sans Display No1 Book" charset="0"/>
              </a:rPr>
              <a:t> if an insured person completely loses sight, hearing, speech, or the use of two or more limbs in a </a:t>
            </a:r>
            <a:r>
              <a:rPr lang="en-US" b="1" dirty="0">
                <a:latin typeface="Sharp Sans Display No1 Book" charset="0"/>
                <a:ea typeface="Sharp Sans Display No1 Book" charset="0"/>
                <a:cs typeface="Sharp Sans Display No1 Book" charset="0"/>
              </a:rPr>
              <a:t>covered catastrophic accident</a:t>
            </a:r>
            <a:r>
              <a:rPr lang="en-US" dirty="0">
                <a:latin typeface="Sharp Sans Display No1 Book" charset="0"/>
                <a:ea typeface="Sharp Sans Display No1 Book" charset="0"/>
                <a:cs typeface="Sharp Sans Display No1 Book" charset="0"/>
              </a:rPr>
              <a:t>.</a:t>
            </a:r>
            <a:endParaRPr lang="en-US" b="1" dirty="0">
              <a:latin typeface="Sharp Sans Display No1 Book" charset="0"/>
              <a:ea typeface="Sharp Sans Display No1 Book" charset="0"/>
              <a:cs typeface="Sharp Sans Display No1 Book" charset="0"/>
            </a:endParaRPr>
          </a:p>
        </p:txBody>
      </p:sp>
      <p:sp>
        <p:nvSpPr>
          <p:cNvPr id="8" name="Title 1"/>
          <p:cNvSpPr>
            <a:spLocks noGrp="1"/>
          </p:cNvSpPr>
          <p:nvPr>
            <p:ph type="title"/>
          </p:nvPr>
        </p:nvSpPr>
        <p:spPr>
          <a:xfrm>
            <a:off x="6324600" y="467140"/>
            <a:ext cx="5029199" cy="760344"/>
          </a:xfrm>
        </p:spPr>
        <p:txBody>
          <a:bodyPr/>
          <a:lstStyle/>
          <a:p>
            <a:pPr algn="l"/>
            <a:r>
              <a:rPr lang="en-US" sz="3200" dirty="0"/>
              <a:t>Additional Benefits</a:t>
            </a:r>
          </a:p>
        </p:txBody>
      </p:sp>
      <p:sp>
        <p:nvSpPr>
          <p:cNvPr id="9"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policy may also include:</a:t>
            </a:r>
          </a:p>
        </p:txBody>
      </p:sp>
      <p:pic>
        <p:nvPicPr>
          <p:cNvPr id="10" name="Picture 9">
            <a:extLst>
              <a:ext uri="{FF2B5EF4-FFF2-40B4-BE49-F238E27FC236}">
                <a16:creationId xmlns:a16="http://schemas.microsoft.com/office/drawing/2014/main" id="{2C647B21-6BD9-4048-BA77-F73674A7B9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99" t="1400" r="26883"/>
          <a:stretch/>
        </p:blipFill>
        <p:spPr>
          <a:xfrm>
            <a:off x="533400" y="0"/>
            <a:ext cx="5295900" cy="6172199"/>
          </a:xfrm>
          <a:prstGeom prst="rect">
            <a:avLst/>
          </a:prstGeom>
        </p:spPr>
      </p:pic>
      <p:sp>
        <p:nvSpPr>
          <p:cNvPr id="11" name="Content Placeholder 2"/>
          <p:cNvSpPr txBox="1">
            <a:spLocks/>
          </p:cNvSpPr>
          <p:nvPr/>
        </p:nvSpPr>
        <p:spPr>
          <a:xfrm>
            <a:off x="7046285" y="5570255"/>
            <a:ext cx="5029200"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A complete schedule of benefits will be listed in your policy.</a:t>
            </a:r>
          </a:p>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Benefit not available in all states.</a:t>
            </a:r>
          </a:p>
        </p:txBody>
      </p:sp>
      <p:sp>
        <p:nvSpPr>
          <p:cNvPr id="5" name="Slide Number Placeholder 4"/>
          <p:cNvSpPr>
            <a:spLocks noGrp="1"/>
          </p:cNvSpPr>
          <p:nvPr>
            <p:ph type="sldNum" sz="quarter" idx="12"/>
          </p:nvPr>
        </p:nvSpPr>
        <p:spPr/>
        <p:txBody>
          <a:bodyPr/>
          <a:lstStyle/>
          <a:p>
            <a:r>
              <a:rPr lang="en-US"/>
              <a:t>[</a:t>
            </a:r>
            <a:fld id="{7AE4C957-3C63-4C7F-8F09-0C9817055DDE}" type="slidenum">
              <a:rPr lang="en-US" smtClean="0"/>
              <a:pPr/>
              <a:t>12</a:t>
            </a:fld>
            <a:r>
              <a:rPr lang="en-US"/>
              <a:t>]</a:t>
            </a:r>
            <a:endParaRPr lang="en-US" dirty="0"/>
          </a:p>
        </p:txBody>
      </p:sp>
    </p:spTree>
    <p:extLst>
      <p:ext uri="{BB962C8B-B14F-4D97-AF65-F5344CB8AC3E}">
        <p14:creationId xmlns:p14="http://schemas.microsoft.com/office/powerpoint/2010/main" val="3586348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230980" y="2011648"/>
            <a:ext cx="5168473" cy="4482340"/>
          </a:xfrm>
        </p:spPr>
        <p:txBody>
          <a:bodyPr/>
          <a:lstStyle/>
          <a:p>
            <a:pPr marL="0" indent="0">
              <a:buNone/>
            </a:pPr>
            <a:r>
              <a:rPr lang="en-US" dirty="0">
                <a:latin typeface="Sharp Sans Display No1 Book" charset="0"/>
                <a:ea typeface="Sharp Sans Display No1 Book" charset="0"/>
                <a:cs typeface="Sharp Sans Display No1 Book" charset="0"/>
              </a:rPr>
              <a:t>Charlie isn’t the only one in his household who would benefit from financial protection.</a:t>
            </a:r>
          </a:p>
          <a:p>
            <a:pPr marL="0" indent="0">
              <a:buNone/>
            </a:pPr>
            <a:r>
              <a:rPr lang="en-US" dirty="0">
                <a:latin typeface="Sharp Sans Display No1 Book" charset="0"/>
                <a:ea typeface="Sharp Sans Display No1 Book" charset="0"/>
                <a:cs typeface="Sharp Sans Display No1 Book" charset="0"/>
              </a:rPr>
              <a:t>He can also apply for coverage for his </a:t>
            </a:r>
            <a:r>
              <a:rPr lang="en-US" b="1" dirty="0">
                <a:latin typeface="Sharp Sans Display No1 Book" charset="0"/>
                <a:ea typeface="Sharp Sans Display No1 Book" charset="0"/>
                <a:cs typeface="Sharp Sans Display No1 Book" charset="0"/>
              </a:rPr>
              <a:t>spouse</a:t>
            </a:r>
            <a:r>
              <a:rPr lang="en-US" dirty="0">
                <a:latin typeface="Sharp Sans Display No1 Book" charset="0"/>
                <a:ea typeface="Sharp Sans Display No1 Book" charset="0"/>
                <a:cs typeface="Sharp Sans Display No1 Book" charset="0"/>
              </a:rPr>
              <a:t>, </a:t>
            </a:r>
            <a:r>
              <a:rPr lang="en-US" b="1" dirty="0">
                <a:latin typeface="Sharp Sans Display No1 Book" charset="0"/>
                <a:ea typeface="Sharp Sans Display No1 Book" charset="0"/>
                <a:cs typeface="Sharp Sans Display No1 Book" charset="0"/>
              </a:rPr>
              <a:t>children</a:t>
            </a:r>
            <a:r>
              <a:rPr lang="en-US" dirty="0">
                <a:latin typeface="Sharp Sans Display No1 Book" charset="0"/>
                <a:ea typeface="Sharp Sans Display No1 Book" charset="0"/>
                <a:cs typeface="Sharp Sans Display No1 Book" charset="0"/>
              </a:rPr>
              <a:t> and </a:t>
            </a:r>
            <a:r>
              <a:rPr lang="en-US" b="1" dirty="0">
                <a:latin typeface="Sharp Sans Display No1 Book" charset="0"/>
                <a:ea typeface="Sharp Sans Display No1 Book" charset="0"/>
                <a:cs typeface="Sharp Sans Display No1 Book" charset="0"/>
              </a:rPr>
              <a:t>dependent grandchildren</a:t>
            </a:r>
            <a:r>
              <a:rPr lang="en-US" dirty="0">
                <a:latin typeface="Sharp Sans Display No1 Book" charset="0"/>
                <a:ea typeface="Sharp Sans Display No1 Book" charset="0"/>
                <a:cs typeface="Sharp Sans Display No1 Book" charset="0"/>
              </a:rPr>
              <a:t>.</a:t>
            </a:r>
          </a:p>
        </p:txBody>
      </p:sp>
      <p:sp>
        <p:nvSpPr>
          <p:cNvPr id="6" name="Title 1"/>
          <p:cNvSpPr>
            <a:spLocks noGrp="1"/>
          </p:cNvSpPr>
          <p:nvPr>
            <p:ph type="title"/>
          </p:nvPr>
        </p:nvSpPr>
        <p:spPr>
          <a:xfrm>
            <a:off x="6094926" y="503538"/>
            <a:ext cx="4428281" cy="760344"/>
          </a:xfrm>
        </p:spPr>
        <p:txBody>
          <a:bodyPr/>
          <a:lstStyle/>
          <a:p>
            <a:pPr algn="l"/>
            <a:r>
              <a:rPr lang="en-US" sz="3200" dirty="0"/>
              <a:t>Family Coverage</a:t>
            </a:r>
          </a:p>
        </p:txBody>
      </p:sp>
      <p:sp>
        <p:nvSpPr>
          <p:cNvPr id="7" name="Text Placeholder 4">
            <a:extLst>
              <a:ext uri="{FF2B5EF4-FFF2-40B4-BE49-F238E27FC236}">
                <a16:creationId xmlns:a16="http://schemas.microsoft.com/office/drawing/2014/main" id="{503D913C-F8B1-974D-959E-5F8ACF21588F}"/>
              </a:ext>
            </a:extLst>
          </p:cNvPr>
          <p:cNvSpPr txBox="1">
            <a:spLocks/>
          </p:cNvSpPr>
          <p:nvPr/>
        </p:nvSpPr>
        <p:spPr>
          <a:xfrm>
            <a:off x="6088104" y="1091502"/>
            <a:ext cx="5168473" cy="6248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EF413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F4136"/>
                </a:solidFill>
                <a:effectLst/>
                <a:uLnTx/>
                <a:uFillTx/>
                <a:latin typeface="Calibri" panose="020F0502020204030204"/>
                <a:ea typeface="+mn-ea"/>
                <a:cs typeface="+mn-cs"/>
              </a:rPr>
              <a:t>Apply for family members, too!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1" y="-4756"/>
            <a:ext cx="5297250" cy="620638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677" t="1145" r="1261" b="1135"/>
          <a:stretch/>
        </p:blipFill>
        <p:spPr>
          <a:xfrm>
            <a:off x="797676" y="503538"/>
            <a:ext cx="2205484" cy="1533080"/>
          </a:xfrm>
          <a:prstGeom prst="rect">
            <a:avLst/>
          </a:prstGeom>
        </p:spPr>
      </p:pic>
      <p:sp>
        <p:nvSpPr>
          <p:cNvPr id="10" name="Rectangle 9"/>
          <p:cNvSpPr/>
          <p:nvPr/>
        </p:nvSpPr>
        <p:spPr>
          <a:xfrm>
            <a:off x="6583531" y="4001728"/>
            <a:ext cx="5057864" cy="1229032"/>
          </a:xfrm>
          <a:prstGeom prst="rect">
            <a:avLst/>
          </a:prstGeom>
          <a:solidFill>
            <a:srgbClr val="436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sz="1400" b="1" i="1" dirty="0">
                <a:solidFill>
                  <a:schemeClr val="bg1"/>
                </a:solidFill>
                <a:ea typeface="Sharp Sans Display No1 Book" pitchFamily="2" charset="77"/>
                <a:cs typeface="Sharp Sans Display No1 Book" pitchFamily="2" charset="77"/>
              </a:rPr>
              <a:t>Accident insurance is great coverage for kids!</a:t>
            </a:r>
          </a:p>
          <a:p>
            <a:pPr algn="ctr">
              <a:lnSpc>
                <a:spcPts val="2000"/>
              </a:lnSpc>
            </a:pPr>
            <a:r>
              <a:rPr lang="en-US" sz="1400" i="1" dirty="0">
                <a:solidFill>
                  <a:schemeClr val="bg1"/>
                </a:solidFill>
                <a:ea typeface="Sharp Sans Display No1 Book" pitchFamily="2" charset="77"/>
                <a:cs typeface="Sharp Sans Display No1 Book" pitchFamily="2" charset="77"/>
              </a:rPr>
              <a:t>More than 3.5 million children and teens in the U.S. experience a sports injury each year.</a:t>
            </a:r>
            <a:r>
              <a:rPr lang="en-US" sz="1400" i="1" baseline="30000" dirty="0">
                <a:solidFill>
                  <a:schemeClr val="bg1"/>
                </a:solidFill>
                <a:ea typeface="Sharp Sans Display No1 Book" pitchFamily="2" charset="77"/>
                <a:cs typeface="Sharp Sans Display No1 Book" pitchFamily="2" charset="77"/>
              </a:rPr>
              <a:t>1</a:t>
            </a:r>
            <a:r>
              <a:rPr lang="en-US" sz="1400" i="1" dirty="0">
                <a:solidFill>
                  <a:schemeClr val="bg1"/>
                </a:solidFill>
                <a:ea typeface="Sharp Sans Display No1 Book" pitchFamily="2" charset="77"/>
                <a:cs typeface="Sharp Sans Display No1 Book" pitchFamily="2" charset="77"/>
              </a:rPr>
              <a:t> The average cost to treat a broken arm is nearly </a:t>
            </a:r>
            <a:r>
              <a:rPr lang="en-US" sz="1400" i="1" dirty="0">
                <a:solidFill>
                  <a:schemeClr val="bg1"/>
                </a:solidFill>
                <a:highlight>
                  <a:srgbClr val="FFFF00"/>
                </a:highlight>
                <a:ea typeface="Sharp Sans Display No1 Book" pitchFamily="2" charset="77"/>
                <a:cs typeface="Sharp Sans Display No1 Book" pitchFamily="2" charset="77"/>
              </a:rPr>
              <a:t>$7,500.</a:t>
            </a:r>
            <a:r>
              <a:rPr lang="en-US" sz="1400" i="1" baseline="30000" dirty="0">
                <a:solidFill>
                  <a:schemeClr val="bg1"/>
                </a:solidFill>
                <a:highlight>
                  <a:srgbClr val="FFFF00"/>
                </a:highlight>
                <a:ea typeface="Sharp Sans Display No1 Book" pitchFamily="2" charset="77"/>
                <a:cs typeface="Sharp Sans Display No1 Book" pitchFamily="2" charset="77"/>
              </a:rPr>
              <a:t>2</a:t>
            </a:r>
          </a:p>
        </p:txBody>
      </p:sp>
      <p:sp>
        <p:nvSpPr>
          <p:cNvPr id="11" name="Content Placeholder 2"/>
          <p:cNvSpPr txBox="1">
            <a:spLocks/>
          </p:cNvSpPr>
          <p:nvPr/>
        </p:nvSpPr>
        <p:spPr>
          <a:xfrm>
            <a:off x="6094926" y="5570255"/>
            <a:ext cx="5995541"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200" i="1" baseline="30000" dirty="0">
                <a:latin typeface="Sharp Sans Display No1 Book" charset="0"/>
                <a:ea typeface="Sharp Sans Display No1 Book" charset="0"/>
                <a:cs typeface="Sharp Sans Display No1 Book" charset="0"/>
              </a:rPr>
              <a:t>1</a:t>
            </a:r>
            <a:r>
              <a:rPr lang="en-US" sz="1200" i="1" dirty="0">
                <a:latin typeface="Sharp Sans Display No1 Book" charset="0"/>
                <a:ea typeface="Sharp Sans Display No1 Book" charset="0"/>
                <a:cs typeface="Sharp Sans Display No1 Book" charset="0"/>
              </a:rPr>
              <a:t>Johns Hopkins Medicine Health Library, </a:t>
            </a:r>
            <a:r>
              <a:rPr lang="en-US" sz="1200" i="1" dirty="0">
                <a:highlight>
                  <a:srgbClr val="FFFF00"/>
                </a:highlight>
                <a:latin typeface="Sharp Sans Display No1 Book" charset="0"/>
                <a:ea typeface="Sharp Sans Display No1 Book" charset="0"/>
                <a:cs typeface="Sharp Sans Display No1 Book" charset="0"/>
              </a:rPr>
              <a:t>2024</a:t>
            </a:r>
            <a:r>
              <a:rPr lang="en-US" sz="1200" i="1" dirty="0">
                <a:latin typeface="Sharp Sans Display No1 Book" charset="0"/>
                <a:ea typeface="Sharp Sans Display No1 Book" charset="0"/>
                <a:cs typeface="Sharp Sans Display No1 Book" charset="0"/>
              </a:rPr>
              <a:t>, “Sports Injury Statistics,” hopkinsmedicine.org/health</a:t>
            </a:r>
          </a:p>
          <a:p>
            <a:pPr marL="0" indent="0" algn="r">
              <a:spcBef>
                <a:spcPts val="0"/>
              </a:spcBef>
              <a:buNone/>
            </a:pPr>
            <a:r>
              <a:rPr lang="en-US" sz="1200" i="1" baseline="30000" dirty="0">
                <a:highlight>
                  <a:srgbClr val="FFFF00"/>
                </a:highlight>
                <a:latin typeface="Sharp Sans Display No1 Book" charset="0"/>
                <a:ea typeface="Sharp Sans Display No1 Book" charset="0"/>
                <a:cs typeface="Sharp Sans Display No1 Book" charset="0"/>
              </a:rPr>
              <a:t>2</a:t>
            </a:r>
            <a:r>
              <a:rPr lang="en-US" sz="1200" i="1" dirty="0">
                <a:highlight>
                  <a:srgbClr val="FFFF00"/>
                </a:highlight>
                <a:latin typeface="Sharp Sans Display No1 Book" charset="0"/>
                <a:ea typeface="Sharp Sans Display No1 Book" charset="0"/>
                <a:cs typeface="Sharp Sans Display No1 Book" charset="0"/>
              </a:rPr>
              <a:t>US Healthcare.gov, 2024, healthcare.gov/why-coverage-is-important/protection-from-high-medical-costs</a:t>
            </a:r>
            <a:r>
              <a:rPr lang="en-US" sz="1200" i="1" dirty="0">
                <a:latin typeface="Sharp Sans Display No1 Book" charset="0"/>
                <a:ea typeface="Sharp Sans Display No1 Book" charset="0"/>
                <a:cs typeface="Sharp Sans Display No1 Book" charset="0"/>
              </a:rPr>
              <a:t>/</a:t>
            </a:r>
          </a:p>
        </p:txBody>
      </p:sp>
      <p:sp>
        <p:nvSpPr>
          <p:cNvPr id="13" name="Slide Number Placeholder 12"/>
          <p:cNvSpPr>
            <a:spLocks noGrp="1"/>
          </p:cNvSpPr>
          <p:nvPr>
            <p:ph type="sldNum" sz="quarter" idx="12"/>
          </p:nvPr>
        </p:nvSpPr>
        <p:spPr/>
        <p:txBody>
          <a:bodyPr/>
          <a:lstStyle/>
          <a:p>
            <a:r>
              <a:rPr lang="en-US" dirty="0"/>
              <a:t>[</a:t>
            </a:r>
            <a:fld id="{7AE4C957-3C63-4C7F-8F09-0C9817055DDE}" type="slidenum">
              <a:rPr lang="en-US" smtClean="0"/>
              <a:pPr/>
              <a:t>13</a:t>
            </a:fld>
            <a:r>
              <a:rPr lang="en-US" dirty="0"/>
              <a:t>]</a:t>
            </a:r>
          </a:p>
        </p:txBody>
      </p:sp>
    </p:spTree>
    <p:extLst>
      <p:ext uri="{BB962C8B-B14F-4D97-AF65-F5344CB8AC3E}">
        <p14:creationId xmlns:p14="http://schemas.microsoft.com/office/powerpoint/2010/main" val="3965600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088105" y="1716373"/>
            <a:ext cx="5321113" cy="4482340"/>
          </a:xfrm>
        </p:spPr>
        <p:txBody>
          <a:bodyPr/>
          <a:lstStyle/>
          <a:p>
            <a:pPr marL="0" indent="0">
              <a:buNone/>
            </a:pPr>
            <a:r>
              <a:rPr lang="en-US" dirty="0">
                <a:latin typeface="Sharp Sans Display No1 Book" charset="0"/>
                <a:ea typeface="Sharp Sans Display No1 Book" charset="0"/>
                <a:cs typeface="Sharp Sans Display No1 Book" charset="0"/>
              </a:rPr>
              <a:t>As a Trustmark Accident insurance policyholder, you enjoy several additional advantages:</a:t>
            </a:r>
          </a:p>
          <a:p>
            <a:pPr marL="0" indent="0">
              <a:buNone/>
            </a:pPr>
            <a:r>
              <a:rPr lang="en-US" dirty="0">
                <a:latin typeface="Sharp Sans Display No1 Book" charset="0"/>
                <a:ea typeface="Sharp Sans Display No1 Book" charset="0"/>
                <a:cs typeface="Sharp Sans Display No1 Book" charset="0"/>
              </a:rPr>
              <a:t>●  Your rate will </a:t>
            </a:r>
            <a:r>
              <a:rPr lang="en-US" b="1" dirty="0">
                <a:latin typeface="Sharp Sans Display No1 Book" charset="0"/>
                <a:ea typeface="Sharp Sans Display No1 Book" charset="0"/>
                <a:cs typeface="Sharp Sans Display No1 Book" charset="0"/>
              </a:rPr>
              <a:t>never increase </a:t>
            </a:r>
            <a:r>
              <a:rPr lang="en-US" dirty="0">
                <a:latin typeface="Sharp Sans Display No1 Book" charset="0"/>
                <a:ea typeface="Sharp Sans Display No1 Book" charset="0"/>
                <a:cs typeface="Sharp Sans Display No1 Book" charset="0"/>
              </a:rPr>
              <a:t>(and coverage will never decrease) </a:t>
            </a:r>
            <a:r>
              <a:rPr lang="en-US" b="1" dirty="0">
                <a:latin typeface="Sharp Sans Display No1 Book" charset="0"/>
                <a:ea typeface="Sharp Sans Display No1 Book" charset="0"/>
                <a:cs typeface="Sharp Sans Display No1 Book" charset="0"/>
              </a:rPr>
              <a:t>due to age</a:t>
            </a:r>
            <a:r>
              <a:rPr lang="en-US" dirty="0">
                <a:latin typeface="Sharp Sans Display No1 Book" charset="0"/>
                <a:ea typeface="Sharp Sans Display No1 Book" charset="0"/>
                <a:cs typeface="Sharp Sans Display No1 Book" charset="0"/>
              </a:rPr>
              <a:t>.</a:t>
            </a:r>
          </a:p>
          <a:p>
            <a:pPr marL="0" indent="0">
              <a:buNone/>
            </a:pPr>
            <a:r>
              <a:rPr lang="en-US" dirty="0">
                <a:latin typeface="Sharp Sans Display No1 Book" charset="0"/>
                <a:ea typeface="Sharp Sans Display No1 Book" charset="0"/>
                <a:cs typeface="Sharp Sans Display No1 Book" charset="0"/>
              </a:rPr>
              <a:t>●  Your payments are </a:t>
            </a:r>
            <a:r>
              <a:rPr lang="en-US" b="1" dirty="0">
                <a:latin typeface="Sharp Sans Display No1 Book" charset="0"/>
                <a:ea typeface="Sharp Sans Display No1 Book" charset="0"/>
                <a:cs typeface="Sharp Sans Display No1 Book" charset="0"/>
              </a:rPr>
              <a:t>deducted out of your paycheck</a:t>
            </a:r>
            <a:r>
              <a:rPr lang="en-US" dirty="0">
                <a:latin typeface="Sharp Sans Display No1 Book" charset="0"/>
                <a:ea typeface="Sharp Sans Display No1 Book" charset="0"/>
                <a:cs typeface="Sharp Sans Display No1 Book" charset="0"/>
              </a:rPr>
              <a:t> – no bills to remember or deal with.</a:t>
            </a:r>
          </a:p>
          <a:p>
            <a:pPr marL="0" indent="0">
              <a:buNone/>
            </a:pPr>
            <a:r>
              <a:rPr lang="en-US" dirty="0">
                <a:latin typeface="Sharp Sans Display No1 Book" charset="0"/>
                <a:ea typeface="Sharp Sans Display No1 Book" charset="0"/>
                <a:cs typeface="Sharp Sans Display No1 Book" charset="0"/>
              </a:rPr>
              <a:t>●  You can </a:t>
            </a:r>
            <a:r>
              <a:rPr lang="en-US" b="1" dirty="0">
                <a:latin typeface="Sharp Sans Display No1 Book" charset="0"/>
                <a:ea typeface="Sharp Sans Display No1 Book" charset="0"/>
                <a:cs typeface="Sharp Sans Display No1 Book" charset="0"/>
              </a:rPr>
              <a:t>keep your coverage at the same price and benefits</a:t>
            </a:r>
            <a:r>
              <a:rPr lang="en-US" dirty="0">
                <a:latin typeface="Sharp Sans Display No1 Book" charset="0"/>
                <a:ea typeface="Sharp Sans Display No1 Book" charset="0"/>
                <a:cs typeface="Sharp Sans Display No1 Book" charset="0"/>
              </a:rPr>
              <a:t>, even if you change jobs or retire – you can pay by direct bill, automatic deduction or with a credit card.</a:t>
            </a:r>
          </a:p>
        </p:txBody>
      </p:sp>
      <p:sp>
        <p:nvSpPr>
          <p:cNvPr id="6" name="Title 1"/>
          <p:cNvSpPr>
            <a:spLocks noGrp="1"/>
          </p:cNvSpPr>
          <p:nvPr>
            <p:ph type="title"/>
          </p:nvPr>
        </p:nvSpPr>
        <p:spPr>
          <a:xfrm>
            <a:off x="6088106" y="473120"/>
            <a:ext cx="4428281" cy="760344"/>
          </a:xfrm>
        </p:spPr>
        <p:txBody>
          <a:bodyPr/>
          <a:lstStyle/>
          <a:p>
            <a:pPr algn="l"/>
            <a:r>
              <a:rPr lang="en-US" sz="3200" dirty="0"/>
              <a:t>Trustmark Advantage</a:t>
            </a:r>
          </a:p>
        </p:txBody>
      </p:sp>
      <p:sp>
        <p:nvSpPr>
          <p:cNvPr id="7" name="Text Placeholder 4">
            <a:extLst>
              <a:ext uri="{FF2B5EF4-FFF2-40B4-BE49-F238E27FC236}">
                <a16:creationId xmlns:a16="http://schemas.microsoft.com/office/drawing/2014/main" id="{503D913C-F8B1-974D-959E-5F8ACF21588F}"/>
              </a:ext>
            </a:extLst>
          </p:cNvPr>
          <p:cNvSpPr txBox="1">
            <a:spLocks/>
          </p:cNvSpPr>
          <p:nvPr/>
        </p:nvSpPr>
        <p:spPr>
          <a:xfrm>
            <a:off x="6088106" y="1091502"/>
            <a:ext cx="5168473" cy="62487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EF413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latin typeface="Calibri" panose="020F0502020204030204"/>
              </a:rPr>
              <a:t>Benefits are simple – and you own them. </a:t>
            </a:r>
          </a:p>
        </p:txBody>
      </p:sp>
      <p:pic>
        <p:nvPicPr>
          <p:cNvPr id="9" name="Picture Placeholder 2">
            <a:extLst>
              <a:ext uri="{FF2B5EF4-FFF2-40B4-BE49-F238E27FC236}">
                <a16:creationId xmlns:a16="http://schemas.microsoft.com/office/drawing/2014/main" id="{C250EE4E-AB12-784F-A689-4903D164B8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50" b="99876" l="4586" r="95234"/>
                    </a14:imgEffect>
                  </a14:imgLayer>
                </a14:imgProps>
              </a:ext>
              <a:ext uri="{28A0092B-C50C-407E-A947-70E740481C1C}">
                <a14:useLocalDpi xmlns:a14="http://schemas.microsoft.com/office/drawing/2010/main" val="0"/>
              </a:ext>
            </a:extLst>
          </a:blip>
          <a:srcRect t="370" b="6896"/>
          <a:stretch/>
        </p:blipFill>
        <p:spPr>
          <a:xfrm>
            <a:off x="871111" y="0"/>
            <a:ext cx="4476802" cy="5880349"/>
          </a:xfrm>
          <a:prstGeom prst="rect">
            <a:avLst/>
          </a:prstGeom>
          <a:effectLst>
            <a:reflection stA="0" endPos="65000" dist="50800" dir="5400000" sy="-100000" algn="bl" rotWithShape="0"/>
          </a:effectLst>
        </p:spPr>
      </p:pic>
      <p:sp>
        <p:nvSpPr>
          <p:cNvPr id="10" name="Slide Number Placeholder 9"/>
          <p:cNvSpPr>
            <a:spLocks noGrp="1"/>
          </p:cNvSpPr>
          <p:nvPr>
            <p:ph type="sldNum" sz="quarter" idx="12"/>
          </p:nvPr>
        </p:nvSpPr>
        <p:spPr/>
        <p:txBody>
          <a:bodyPr/>
          <a:lstStyle/>
          <a:p>
            <a:r>
              <a:rPr lang="en-US"/>
              <a:t>[</a:t>
            </a:r>
            <a:fld id="{7AE4C957-3C63-4C7F-8F09-0C9817055DDE}" type="slidenum">
              <a:rPr lang="en-US" smtClean="0"/>
              <a:pPr/>
              <a:t>14</a:t>
            </a:fld>
            <a:r>
              <a:rPr lang="en-US"/>
              <a:t>]</a:t>
            </a:r>
            <a:endParaRPr lang="en-US" dirty="0"/>
          </a:p>
        </p:txBody>
      </p:sp>
    </p:spTree>
    <p:extLst>
      <p:ext uri="{BB962C8B-B14F-4D97-AF65-F5344CB8AC3E}">
        <p14:creationId xmlns:p14="http://schemas.microsoft.com/office/powerpoint/2010/main" val="2368660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4860" y="4208318"/>
            <a:ext cx="11230098" cy="4571552"/>
          </a:xfrm>
        </p:spPr>
        <p:txBody>
          <a:bodyPr>
            <a:normAutofit/>
          </a:bodyPr>
          <a:lstStyle/>
          <a:p>
            <a:pPr marL="0" indent="0" algn="ctr">
              <a:buNone/>
            </a:pPr>
            <a:r>
              <a:rPr lang="en-US" sz="1300" i="1" dirty="0"/>
              <a:t>Accident insurance is underwritten by Trustmark Insurance Company, Lake Forest, Illinois.</a:t>
            </a:r>
          </a:p>
          <a:p>
            <a:pPr marL="0" indent="0" algn="ctr">
              <a:buNone/>
            </a:pPr>
            <a:r>
              <a:rPr lang="en-US" sz="1300" i="1" dirty="0"/>
              <a:t>This is a brief description of benefits under A-607 and applicable riders WB-607, HS-12000R, and LCWP-5/01. This is an accident only policy with limited benefits and does not pay benefits for diseases, sickness, or for loss from sickness. This is not a workers’ compensation policy or a substitute for medical expense insurance, major medical insurance or a health benefit plan alternative. It is also not a Medicare Supplement policy. Please refer to your policy/group certificate and outline of coverage, if applicable, for complete information. Limitations on pre-existing conditions may apply. Benefits, definitions, exclusions, form numbers and limitations may vary by state. For costs and coverage detail, including exclusions, limitations and terms, see your agent or write the company. Underwriting conditions may vary, and determine eligibility for the offer of insurance. For exclusions and limitations that may apply, visit www.trustmarksolutions.com/disclosures/ACC/ (A112-2216-ACC).</a:t>
            </a:r>
          </a:p>
        </p:txBody>
      </p:sp>
      <p:sp>
        <p:nvSpPr>
          <p:cNvPr id="5" name="Title 1"/>
          <p:cNvSpPr txBox="1">
            <a:spLocks/>
          </p:cNvSpPr>
          <p:nvPr/>
        </p:nvSpPr>
        <p:spPr>
          <a:xfrm>
            <a:off x="1180209" y="332504"/>
            <a:ext cx="5219700" cy="3318938"/>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solidFill>
                  <a:srgbClr val="002060"/>
                </a:solidFill>
              </a:rPr>
              <a:t>Any</a:t>
            </a:r>
          </a:p>
          <a:p>
            <a:pPr algn="ctr"/>
            <a:r>
              <a:rPr lang="en-US" sz="7200" b="1" dirty="0">
                <a:solidFill>
                  <a:srgbClr val="002060"/>
                </a:solidFill>
              </a:rPr>
              <a:t>questions?</a:t>
            </a:r>
          </a:p>
        </p:txBody>
      </p:sp>
      <p:pic>
        <p:nvPicPr>
          <p:cNvPr id="6" name="Picture 5">
            <a:extLst>
              <a:ext uri="{FF2B5EF4-FFF2-40B4-BE49-F238E27FC236}">
                <a16:creationId xmlns:a16="http://schemas.microsoft.com/office/drawing/2014/main" id="{6201B614-C052-FE44-ADDE-3836E020A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2463" y="238985"/>
            <a:ext cx="3086013" cy="3687575"/>
          </a:xfrm>
          <a:prstGeom prst="rect">
            <a:avLst/>
          </a:prstGeom>
        </p:spPr>
      </p:pic>
      <p:sp>
        <p:nvSpPr>
          <p:cNvPr id="7" name="Content Placeholder 2"/>
          <p:cNvSpPr txBox="1">
            <a:spLocks/>
          </p:cNvSpPr>
          <p:nvPr/>
        </p:nvSpPr>
        <p:spPr>
          <a:xfrm>
            <a:off x="10821626" y="5827981"/>
            <a:ext cx="1241602" cy="31009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A112-2328</a:t>
            </a:r>
          </a:p>
        </p:txBody>
      </p:sp>
      <p:sp>
        <p:nvSpPr>
          <p:cNvPr id="9" name="Slide Number Placeholder 8"/>
          <p:cNvSpPr>
            <a:spLocks noGrp="1"/>
          </p:cNvSpPr>
          <p:nvPr>
            <p:ph type="sldNum" sz="quarter" idx="12"/>
          </p:nvPr>
        </p:nvSpPr>
        <p:spPr/>
        <p:txBody>
          <a:bodyPr/>
          <a:lstStyle/>
          <a:p>
            <a:r>
              <a:rPr lang="en-US"/>
              <a:t>[</a:t>
            </a:r>
            <a:fld id="{7AE4C957-3C63-4C7F-8F09-0C9817055DDE}" type="slidenum">
              <a:rPr lang="en-US" smtClean="0"/>
              <a:pPr/>
              <a:t>15</a:t>
            </a:fld>
            <a:r>
              <a:rPr lang="en-US"/>
              <a:t>]</a:t>
            </a:r>
            <a:endParaRPr lang="en-US" dirty="0"/>
          </a:p>
        </p:txBody>
      </p:sp>
    </p:spTree>
    <p:extLst>
      <p:ext uri="{BB962C8B-B14F-4D97-AF65-F5344CB8AC3E}">
        <p14:creationId xmlns:p14="http://schemas.microsoft.com/office/powerpoint/2010/main" val="1091042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467140"/>
            <a:ext cx="5029199" cy="760344"/>
          </a:xfrm>
        </p:spPr>
        <p:txBody>
          <a:bodyPr/>
          <a:lstStyle/>
          <a:p>
            <a:pPr algn="l"/>
            <a:r>
              <a:rPr lang="en-US" sz="3200" dirty="0"/>
              <a:t>Why Accident Insurance?</a:t>
            </a:r>
          </a:p>
        </p:txBody>
      </p:sp>
      <p:sp>
        <p:nvSpPr>
          <p:cNvPr id="3" name="Content Placeholder 2"/>
          <p:cNvSpPr>
            <a:spLocks noGrp="1"/>
          </p:cNvSpPr>
          <p:nvPr>
            <p:ph idx="1"/>
          </p:nvPr>
        </p:nvSpPr>
        <p:spPr>
          <a:xfrm>
            <a:off x="6324601" y="1770646"/>
            <a:ext cx="5029200" cy="3987544"/>
          </a:xfrm>
        </p:spPr>
        <p:txBody>
          <a:bodyPr/>
          <a:lstStyle/>
          <a:p>
            <a:pPr marL="0" indent="0">
              <a:buNone/>
            </a:pPr>
            <a:r>
              <a:rPr lang="en-US" dirty="0">
                <a:latin typeface="Sharp Sans Display No1 Book" charset="0"/>
                <a:ea typeface="Sharp Sans Display No1 Book" charset="0"/>
                <a:cs typeface="Sharp Sans Display No1 Book" charset="0"/>
              </a:rPr>
              <a:t>Meet </a:t>
            </a:r>
            <a:r>
              <a:rPr lang="en-US" b="1" dirty="0">
                <a:latin typeface="Sharp Sans Display No1 Book" charset="0"/>
                <a:ea typeface="Sharp Sans Display No1 Book" charset="0"/>
                <a:cs typeface="Sharp Sans Display No1 Book" charset="0"/>
              </a:rPr>
              <a:t>Charlie</a:t>
            </a:r>
            <a:r>
              <a:rPr lang="en-US" dirty="0">
                <a:latin typeface="Sharp Sans Display No1 Book" charset="0"/>
                <a:ea typeface="Sharp Sans Display No1 Book" charset="0"/>
                <a:cs typeface="Sharp Sans Display No1 Book" charset="0"/>
              </a:rPr>
              <a:t>!</a:t>
            </a:r>
          </a:p>
          <a:p>
            <a:pPr marL="0" indent="0">
              <a:buNone/>
            </a:pPr>
            <a:r>
              <a:rPr lang="en-US" dirty="0">
                <a:latin typeface="Sharp Sans Display No1 Book" charset="0"/>
                <a:ea typeface="Sharp Sans Display No1 Book" charset="0"/>
                <a:cs typeface="Sharp Sans Display No1 Book" charset="0"/>
              </a:rPr>
              <a:t>He’s a </a:t>
            </a:r>
            <a:r>
              <a:rPr lang="en-US" b="1" dirty="0">
                <a:latin typeface="Sharp Sans Display No1 Book" charset="0"/>
                <a:ea typeface="Sharp Sans Display No1 Book" charset="0"/>
                <a:cs typeface="Sharp Sans Display No1 Book" charset="0"/>
              </a:rPr>
              <a:t>37-year-old hospital employee </a:t>
            </a:r>
            <a:r>
              <a:rPr lang="en-US" dirty="0">
                <a:latin typeface="Sharp Sans Display No1 Book" charset="0"/>
                <a:ea typeface="Sharp Sans Display No1 Book" charset="0"/>
                <a:cs typeface="Sharp Sans Display No1 Book" charset="0"/>
              </a:rPr>
              <a:t>and </a:t>
            </a:r>
            <a:r>
              <a:rPr lang="en-US" b="1" dirty="0">
                <a:latin typeface="Sharp Sans Display No1 Book" charset="0"/>
                <a:ea typeface="Sharp Sans Display No1 Book" charset="0"/>
                <a:cs typeface="Sharp Sans Display No1 Book" charset="0"/>
              </a:rPr>
              <a:t>dad </a:t>
            </a:r>
            <a:r>
              <a:rPr lang="en-US" dirty="0">
                <a:latin typeface="Sharp Sans Display No1 Book" charset="0"/>
                <a:ea typeface="Sharp Sans Display No1 Book" charset="0"/>
                <a:cs typeface="Sharp Sans Display No1 Book" charset="0"/>
              </a:rPr>
              <a:t>who plays in his work’s softball league.</a:t>
            </a:r>
          </a:p>
          <a:p>
            <a:pPr marL="0" indent="0">
              <a:buNone/>
            </a:pPr>
            <a:r>
              <a:rPr lang="en-US" dirty="0">
                <a:latin typeface="Sharp Sans Display No1 Book" charset="0"/>
                <a:ea typeface="Sharp Sans Display No1 Book" charset="0"/>
                <a:cs typeface="Sharp Sans Display No1 Book" charset="0"/>
              </a:rPr>
              <a:t>His two kids and his spouse come to watch him play sometimes – and that means he tries </a:t>
            </a:r>
            <a:r>
              <a:rPr lang="en-US" b="1" dirty="0">
                <a:latin typeface="Sharp Sans Display No1 Book" charset="0"/>
                <a:ea typeface="Sharp Sans Display No1 Book" charset="0"/>
                <a:cs typeface="Sharp Sans Display No1 Book" charset="0"/>
              </a:rPr>
              <a:t>extra hard </a:t>
            </a:r>
            <a:r>
              <a:rPr lang="en-US" dirty="0">
                <a:latin typeface="Sharp Sans Display No1 Book" charset="0"/>
                <a:ea typeface="Sharp Sans Display No1 Book" charset="0"/>
                <a:cs typeface="Sharp Sans Display No1 Book" charset="0"/>
              </a:rPr>
              <a:t>to impress them.</a:t>
            </a:r>
          </a:p>
        </p:txBody>
      </p:sp>
      <p:pic>
        <p:nvPicPr>
          <p:cNvPr id="11" name="Picture 10">
            <a:extLst>
              <a:ext uri="{FF2B5EF4-FFF2-40B4-BE49-F238E27FC236}">
                <a16:creationId xmlns:a16="http://schemas.microsoft.com/office/drawing/2014/main" id="{E4CAA343-03E2-1F42-BD0E-78E0A6445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9" r="19654"/>
          <a:stretch/>
        </p:blipFill>
        <p:spPr>
          <a:xfrm>
            <a:off x="533400" y="-1146"/>
            <a:ext cx="5295900" cy="6173345"/>
          </a:xfrm>
          <a:prstGeom prst="rect">
            <a:avLst/>
          </a:prstGeom>
        </p:spPr>
      </p:pic>
      <p:sp>
        <p:nvSpPr>
          <p:cNvPr id="6"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Cash benefits to help with injuries.</a:t>
            </a:r>
          </a:p>
        </p:txBody>
      </p:sp>
      <p:sp>
        <p:nvSpPr>
          <p:cNvPr id="8" name="Slide Number Placeholder 7"/>
          <p:cNvSpPr>
            <a:spLocks noGrp="1"/>
          </p:cNvSpPr>
          <p:nvPr>
            <p:ph type="sldNum" sz="quarter" idx="12"/>
          </p:nvPr>
        </p:nvSpPr>
        <p:spPr/>
        <p:txBody>
          <a:bodyPr/>
          <a:lstStyle/>
          <a:p>
            <a:r>
              <a:rPr lang="en-US"/>
              <a:t>[</a:t>
            </a:r>
            <a:fld id="{7AE4C957-3C63-4C7F-8F09-0C9817055DDE}" type="slidenum">
              <a:rPr lang="en-US" smtClean="0"/>
              <a:pPr/>
              <a:t>2</a:t>
            </a:fld>
            <a:r>
              <a:rPr lang="en-US"/>
              <a:t>]</a:t>
            </a:r>
            <a:endParaRPr lang="en-US" dirty="0"/>
          </a:p>
        </p:txBody>
      </p:sp>
    </p:spTree>
    <p:extLst>
      <p:ext uri="{BB962C8B-B14F-4D97-AF65-F5344CB8AC3E}">
        <p14:creationId xmlns:p14="http://schemas.microsoft.com/office/powerpoint/2010/main" val="222101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76010" y="3226186"/>
            <a:ext cx="2848998" cy="2477601"/>
          </a:xfrm>
          <a:prstGeom prst="rect">
            <a:avLst/>
          </a:prstGeom>
          <a:noFill/>
        </p:spPr>
        <p:txBody>
          <a:bodyPr wrap="square" rtlCol="0">
            <a:spAutoFit/>
          </a:bodyPr>
          <a:lstStyle/>
          <a:p>
            <a:pPr algn="ctr"/>
            <a:r>
              <a:rPr lang="en-US" sz="15500" b="1" spc="-1000" dirty="0">
                <a:solidFill>
                  <a:schemeClr val="bg1"/>
                </a:solidFill>
                <a:latin typeface="Sharp Sans Display No1 Black" charset="0"/>
                <a:ea typeface="Sharp Sans Display No1 Black" charset="0"/>
                <a:cs typeface="Sharp Sans Display No1 Black" charset="0"/>
              </a:rPr>
              <a:t>26</a:t>
            </a:r>
          </a:p>
        </p:txBody>
      </p:sp>
      <p:pic>
        <p:nvPicPr>
          <p:cNvPr id="6" name="Picture 5">
            <a:extLst>
              <a:ext uri="{FF2B5EF4-FFF2-40B4-BE49-F238E27FC236}">
                <a16:creationId xmlns:a16="http://schemas.microsoft.com/office/drawing/2014/main" id="{E5D51A25-9892-DD46-8790-2758C0E60B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4" r="4563"/>
          <a:stretch/>
        </p:blipFill>
        <p:spPr>
          <a:xfrm>
            <a:off x="533401" y="0"/>
            <a:ext cx="5295899" cy="6172200"/>
          </a:xfrm>
          <a:prstGeom prst="rect">
            <a:avLst/>
          </a:prstGeom>
        </p:spPr>
      </p:pic>
      <p:sp>
        <p:nvSpPr>
          <p:cNvPr id="10" name="Title 1"/>
          <p:cNvSpPr>
            <a:spLocks noGrp="1"/>
          </p:cNvSpPr>
          <p:nvPr>
            <p:ph type="title"/>
          </p:nvPr>
        </p:nvSpPr>
        <p:spPr>
          <a:xfrm>
            <a:off x="6324600" y="467140"/>
            <a:ext cx="5029199" cy="760344"/>
          </a:xfrm>
        </p:spPr>
        <p:txBody>
          <a:bodyPr/>
          <a:lstStyle/>
          <a:p>
            <a:pPr algn="l"/>
            <a:r>
              <a:rPr lang="en-US" sz="3200" dirty="0"/>
              <a:t>Why Accident Insurance?</a:t>
            </a:r>
          </a:p>
        </p:txBody>
      </p:sp>
      <p:sp>
        <p:nvSpPr>
          <p:cNvPr id="11" name="Content Placeholder 2"/>
          <p:cNvSpPr>
            <a:spLocks noGrp="1"/>
          </p:cNvSpPr>
          <p:nvPr>
            <p:ph idx="1"/>
          </p:nvPr>
        </p:nvSpPr>
        <p:spPr>
          <a:xfrm>
            <a:off x="6324600" y="1770646"/>
            <a:ext cx="5198433" cy="4401554"/>
          </a:xfrm>
        </p:spPr>
        <p:txBody>
          <a:bodyPr/>
          <a:lstStyle/>
          <a:p>
            <a:pPr marL="0" indent="0">
              <a:buNone/>
            </a:pPr>
            <a:r>
              <a:rPr lang="en-US" dirty="0">
                <a:latin typeface="Sharp Sans Display No1 Book" charset="0"/>
                <a:ea typeface="Sharp Sans Display No1 Book" charset="0"/>
                <a:cs typeface="Sharp Sans Display No1 Book" charset="0"/>
              </a:rPr>
              <a:t>Unfortunately, while making the game-winning slide into home plate, something went wrong and Charlie badly </a:t>
            </a:r>
            <a:r>
              <a:rPr lang="en-US" b="1" dirty="0">
                <a:latin typeface="Sharp Sans Display No1 Book" charset="0"/>
                <a:ea typeface="Sharp Sans Display No1 Book" charset="0"/>
                <a:cs typeface="Sharp Sans Display No1 Book" charset="0"/>
              </a:rPr>
              <a:t>broke his leg</a:t>
            </a:r>
            <a:r>
              <a:rPr lang="en-US" dirty="0">
                <a:latin typeface="Sharp Sans Display No1 Book" charset="0"/>
                <a:ea typeface="Sharp Sans Display No1 Book" charset="0"/>
                <a:cs typeface="Sharp Sans Display No1 Book" charset="0"/>
              </a:rPr>
              <a:t>!</a:t>
            </a:r>
          </a:p>
          <a:p>
            <a:pPr marL="0" indent="0">
              <a:buNone/>
            </a:pPr>
            <a:r>
              <a:rPr lang="en-US" dirty="0">
                <a:latin typeface="Sharp Sans Display No1 Book" charset="0"/>
                <a:ea typeface="Sharp Sans Display No1 Book" charset="0"/>
                <a:cs typeface="Sharp Sans Display No1 Book" charset="0"/>
              </a:rPr>
              <a:t>An </a:t>
            </a:r>
            <a:r>
              <a:rPr lang="en-US" b="1" dirty="0">
                <a:latin typeface="Sharp Sans Display No1 Book" charset="0"/>
                <a:ea typeface="Sharp Sans Display No1 Book" charset="0"/>
                <a:cs typeface="Sharp Sans Display No1 Book" charset="0"/>
              </a:rPr>
              <a:t>ambulance</a:t>
            </a:r>
            <a:r>
              <a:rPr lang="en-US" dirty="0">
                <a:latin typeface="Sharp Sans Display No1 Book" charset="0"/>
                <a:ea typeface="Sharp Sans Display No1 Book" charset="0"/>
                <a:cs typeface="Sharp Sans Display No1 Book" charset="0"/>
              </a:rPr>
              <a:t> was called to take Charlie to a </a:t>
            </a:r>
            <a:r>
              <a:rPr lang="en-US" b="1" dirty="0">
                <a:latin typeface="Sharp Sans Display No1 Book" charset="0"/>
                <a:ea typeface="Sharp Sans Display No1 Book" charset="0"/>
                <a:cs typeface="Sharp Sans Display No1 Book" charset="0"/>
              </a:rPr>
              <a:t>hospital</a:t>
            </a:r>
            <a:r>
              <a:rPr lang="en-US" dirty="0">
                <a:latin typeface="Sharp Sans Display No1 Book" charset="0"/>
                <a:ea typeface="Sharp Sans Display No1 Book" charset="0"/>
                <a:cs typeface="Sharp Sans Display No1 Book" charset="0"/>
              </a:rPr>
              <a:t>, where he had the fracture </a:t>
            </a:r>
            <a:r>
              <a:rPr lang="en-US" b="1" dirty="0">
                <a:latin typeface="Sharp Sans Display No1 Book" charset="0"/>
                <a:ea typeface="Sharp Sans Display No1 Book" charset="0"/>
                <a:cs typeface="Sharp Sans Display No1 Book" charset="0"/>
              </a:rPr>
              <a:t>surgically fixed </a:t>
            </a:r>
            <a:r>
              <a:rPr lang="en-US" dirty="0">
                <a:latin typeface="Sharp Sans Display No1 Book" charset="0"/>
                <a:ea typeface="Sharp Sans Display No1 Book" charset="0"/>
                <a:cs typeface="Sharp Sans Display No1 Book" charset="0"/>
              </a:rPr>
              <a:t>and spent the night. Later, there would be a </a:t>
            </a:r>
            <a:r>
              <a:rPr lang="en-US" b="1" dirty="0">
                <a:latin typeface="Sharp Sans Display No1 Book" charset="0"/>
                <a:ea typeface="Sharp Sans Display No1 Book" charset="0"/>
                <a:cs typeface="Sharp Sans Display No1 Book" charset="0"/>
              </a:rPr>
              <a:t>follow-up doctor’s visit</a:t>
            </a:r>
            <a:r>
              <a:rPr lang="en-US" dirty="0">
                <a:latin typeface="Sharp Sans Display No1 Book" charset="0"/>
                <a:ea typeface="Sharp Sans Display No1 Book" charset="0"/>
                <a:cs typeface="Sharp Sans Display No1 Book" charset="0"/>
              </a:rPr>
              <a:t>, </a:t>
            </a:r>
            <a:r>
              <a:rPr lang="en-US" b="1" dirty="0">
                <a:latin typeface="Sharp Sans Display No1 Book" charset="0"/>
                <a:ea typeface="Sharp Sans Display No1 Book" charset="0"/>
                <a:cs typeface="Sharp Sans Display No1 Book" charset="0"/>
              </a:rPr>
              <a:t>crutches</a:t>
            </a:r>
            <a:r>
              <a:rPr lang="en-US" dirty="0">
                <a:latin typeface="Sharp Sans Display No1 Book" charset="0"/>
                <a:ea typeface="Sharp Sans Display No1 Book" charset="0"/>
                <a:cs typeface="Sharp Sans Display No1 Book" charset="0"/>
              </a:rPr>
              <a:t> and </a:t>
            </a:r>
            <a:r>
              <a:rPr lang="en-US" b="1" dirty="0">
                <a:latin typeface="Sharp Sans Display No1 Book" charset="0"/>
                <a:ea typeface="Sharp Sans Display No1 Book" charset="0"/>
                <a:cs typeface="Sharp Sans Display No1 Book" charset="0"/>
              </a:rPr>
              <a:t>physical therapy</a:t>
            </a:r>
            <a:r>
              <a:rPr lang="en-US" dirty="0">
                <a:latin typeface="Sharp Sans Display No1 Book" charset="0"/>
                <a:ea typeface="Sharp Sans Display No1 Book" charset="0"/>
                <a:cs typeface="Sharp Sans Display No1 Book" charset="0"/>
              </a:rPr>
              <a:t>. Charlie’s health insurance covered some of the costs, but not everything.</a:t>
            </a:r>
          </a:p>
          <a:p>
            <a:pPr marL="0" indent="0">
              <a:buNone/>
            </a:pPr>
            <a:r>
              <a:rPr lang="en-US" dirty="0">
                <a:latin typeface="Sharp Sans Display No1 Book" charset="0"/>
                <a:ea typeface="Sharp Sans Display No1 Book" charset="0"/>
                <a:cs typeface="Sharp Sans Display No1 Book" charset="0"/>
              </a:rPr>
              <a:t>But Charlie never had to worry – because he also has </a:t>
            </a:r>
            <a:r>
              <a:rPr lang="en-US" b="1" dirty="0">
                <a:latin typeface="Sharp Sans Display No1 Book" charset="0"/>
                <a:ea typeface="Sharp Sans Display No1 Book" charset="0"/>
                <a:cs typeface="Sharp Sans Display No1 Book" charset="0"/>
              </a:rPr>
              <a:t>Accident insurance </a:t>
            </a:r>
            <a:r>
              <a:rPr lang="en-US" dirty="0">
                <a:latin typeface="Sharp Sans Display No1 Book" charset="0"/>
                <a:ea typeface="Sharp Sans Display No1 Book" charset="0"/>
                <a:cs typeface="Sharp Sans Display No1 Book" charset="0"/>
              </a:rPr>
              <a:t>from </a:t>
            </a:r>
            <a:r>
              <a:rPr lang="en-US" b="1" dirty="0">
                <a:latin typeface="Sharp Sans Display No1 Book" charset="0"/>
                <a:ea typeface="Sharp Sans Display No1 Book" charset="0"/>
                <a:cs typeface="Sharp Sans Display No1 Book" charset="0"/>
              </a:rPr>
              <a:t>Trustmark</a:t>
            </a:r>
            <a:r>
              <a:rPr lang="en-US" dirty="0">
                <a:latin typeface="Sharp Sans Display No1 Book" charset="0"/>
                <a:ea typeface="Sharp Sans Display No1 Book" charset="0"/>
                <a:cs typeface="Sharp Sans Display No1 Book" charset="0"/>
              </a:rPr>
              <a:t>.</a:t>
            </a:r>
          </a:p>
        </p:txBody>
      </p:sp>
      <p:sp>
        <p:nvSpPr>
          <p:cNvPr id="12"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Cash benefits to help with injuries.</a:t>
            </a:r>
          </a:p>
        </p:txBody>
      </p:sp>
      <p:sp>
        <p:nvSpPr>
          <p:cNvPr id="5" name="Slide Number Placeholder 4"/>
          <p:cNvSpPr>
            <a:spLocks noGrp="1"/>
          </p:cNvSpPr>
          <p:nvPr>
            <p:ph type="sldNum" sz="quarter" idx="12"/>
          </p:nvPr>
        </p:nvSpPr>
        <p:spPr/>
        <p:txBody>
          <a:bodyPr/>
          <a:lstStyle/>
          <a:p>
            <a:r>
              <a:rPr lang="en-US"/>
              <a:t>[</a:t>
            </a:r>
            <a:fld id="{7AE4C957-3C63-4C7F-8F09-0C9817055DDE}" type="slidenum">
              <a:rPr lang="en-US" smtClean="0"/>
              <a:pPr/>
              <a:t>3</a:t>
            </a:fld>
            <a:r>
              <a:rPr lang="en-US"/>
              <a:t>]</a:t>
            </a:r>
            <a:endParaRPr lang="en-US" dirty="0"/>
          </a:p>
        </p:txBody>
      </p:sp>
    </p:spTree>
    <p:extLst>
      <p:ext uri="{BB962C8B-B14F-4D97-AF65-F5344CB8AC3E}">
        <p14:creationId xmlns:p14="http://schemas.microsoft.com/office/powerpoint/2010/main" val="354599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385357-7D16-8E4A-9963-AB767A4C15A6}"/>
              </a:ext>
            </a:extLst>
          </p:cNvPr>
          <p:cNvPicPr>
            <a:picLocks noChangeAspect="1"/>
          </p:cNvPicPr>
          <p:nvPr/>
        </p:nvPicPr>
        <p:blipFill rotWithShape="1">
          <a:blip r:embed="rId3">
            <a:extLst>
              <a:ext uri="{28A0092B-C50C-407E-A947-70E740481C1C}">
                <a14:useLocalDpi xmlns:a14="http://schemas.microsoft.com/office/drawing/2010/main" val="0"/>
              </a:ext>
            </a:extLst>
          </a:blip>
          <a:srcRect l="16862" t="10000" r="34180"/>
          <a:stretch/>
        </p:blipFill>
        <p:spPr>
          <a:xfrm>
            <a:off x="554710" y="0"/>
            <a:ext cx="3827585" cy="6172200"/>
          </a:xfrm>
          <a:prstGeom prst="rect">
            <a:avLst/>
          </a:prstGeom>
        </p:spPr>
      </p:pic>
      <p:sp>
        <p:nvSpPr>
          <p:cNvPr id="11" name="Title 1"/>
          <p:cNvSpPr>
            <a:spLocks noGrp="1"/>
          </p:cNvSpPr>
          <p:nvPr>
            <p:ph type="title"/>
          </p:nvPr>
        </p:nvSpPr>
        <p:spPr>
          <a:xfrm>
            <a:off x="5086350" y="467140"/>
            <a:ext cx="5029199" cy="760344"/>
          </a:xfrm>
        </p:spPr>
        <p:txBody>
          <a:bodyPr/>
          <a:lstStyle/>
          <a:p>
            <a:pPr algn="l"/>
            <a:r>
              <a:rPr lang="en-US" sz="3200" dirty="0"/>
              <a:t>Why Accident Insurance?</a:t>
            </a:r>
          </a:p>
        </p:txBody>
      </p:sp>
      <p:sp>
        <p:nvSpPr>
          <p:cNvPr id="13" name="Content Placeholder 2"/>
          <p:cNvSpPr>
            <a:spLocks noGrp="1"/>
          </p:cNvSpPr>
          <p:nvPr>
            <p:ph idx="1"/>
          </p:nvPr>
        </p:nvSpPr>
        <p:spPr>
          <a:xfrm>
            <a:off x="5094514" y="1770646"/>
            <a:ext cx="6259287" cy="4079436"/>
          </a:xfrm>
        </p:spPr>
        <p:txBody>
          <a:bodyPr/>
          <a:lstStyle/>
          <a:p>
            <a:pPr marL="0" indent="0">
              <a:buNone/>
            </a:pPr>
            <a:r>
              <a:rPr lang="en-US" dirty="0">
                <a:latin typeface="Sharp Sans Display No1 Book" charset="0"/>
                <a:ea typeface="Sharp Sans Display No1 Book" charset="0"/>
                <a:cs typeface="Sharp Sans Display No1 Book" charset="0"/>
              </a:rPr>
              <a:t>Charlie’s Accident insurance paid </a:t>
            </a:r>
            <a:r>
              <a:rPr lang="en-US" b="1" dirty="0">
                <a:latin typeface="Sharp Sans Display No1 Book" charset="0"/>
                <a:ea typeface="Sharp Sans Display No1 Book" charset="0"/>
                <a:cs typeface="Sharp Sans Display No1 Book" charset="0"/>
              </a:rPr>
              <a:t>cash benefits</a:t>
            </a:r>
            <a:r>
              <a:rPr lang="en-US" dirty="0">
                <a:latin typeface="Sharp Sans Display No1 Book" charset="0"/>
                <a:ea typeface="Sharp Sans Display No1 Book" charset="0"/>
                <a:cs typeface="Sharp Sans Display No1 Book" charset="0"/>
              </a:rPr>
              <a:t> directly to him for his troubles.</a:t>
            </a:r>
          </a:p>
          <a:p>
            <a:pPr marL="0" indent="0">
              <a:buNone/>
            </a:pPr>
            <a:r>
              <a:rPr lang="en-US" dirty="0">
                <a:latin typeface="Sharp Sans Display No1 Book" charset="0"/>
                <a:ea typeface="Sharp Sans Display No1 Book" charset="0"/>
                <a:cs typeface="Sharp Sans Display No1 Book" charset="0"/>
              </a:rPr>
              <a:t>He got a payment for the broken leg. Another for the ambulance. Another for his hospital admission, and so on. </a:t>
            </a:r>
            <a:r>
              <a:rPr lang="en-US" dirty="0">
                <a:solidFill>
                  <a:srgbClr val="FF0000"/>
                </a:solidFill>
                <a:latin typeface="Sharp Sans Display No1 Book" charset="0"/>
                <a:ea typeface="Sharp Sans Display No1 Book" charset="0"/>
                <a:cs typeface="Sharp Sans Display No1 Book" charset="0"/>
              </a:rPr>
              <a:t> </a:t>
            </a:r>
            <a:r>
              <a:rPr lang="en-US" dirty="0">
                <a:latin typeface="Sharp Sans Display No1 Book" charset="0"/>
                <a:ea typeface="Sharp Sans Display No1 Book" charset="0"/>
                <a:cs typeface="Sharp Sans Display No1 Book" charset="0"/>
              </a:rPr>
              <a:t>All of his payments came </a:t>
            </a:r>
            <a:r>
              <a:rPr lang="en-US" b="1" dirty="0">
                <a:latin typeface="Sharp Sans Display No1 Book" charset="0"/>
                <a:ea typeface="Sharp Sans Display No1 Book" charset="0"/>
                <a:cs typeface="Sharp Sans Display No1 Book" charset="0"/>
              </a:rPr>
              <a:t>regardless of what his medical insurance</a:t>
            </a:r>
            <a:r>
              <a:rPr lang="en-US" dirty="0">
                <a:latin typeface="Sharp Sans Display No1 Book" charset="0"/>
                <a:ea typeface="Sharp Sans Display No1 Book" charset="0"/>
                <a:cs typeface="Sharp Sans Display No1 Book" charset="0"/>
              </a:rPr>
              <a:t> paid for his treatment.</a:t>
            </a:r>
          </a:p>
          <a:p>
            <a:pPr marL="0" indent="0">
              <a:buNone/>
            </a:pPr>
            <a:r>
              <a:rPr lang="en-US" dirty="0">
                <a:latin typeface="Sharp Sans Display No1 Book" charset="0"/>
                <a:ea typeface="Sharp Sans Display No1 Book" charset="0"/>
                <a:cs typeface="Sharp Sans Display No1 Book" charset="0"/>
              </a:rPr>
              <a:t>Charlie used that money towards his </a:t>
            </a:r>
            <a:r>
              <a:rPr lang="en-US" b="1" dirty="0">
                <a:latin typeface="Sharp Sans Display No1 Book" charset="0"/>
                <a:ea typeface="Sharp Sans Display No1 Book" charset="0"/>
                <a:cs typeface="Sharp Sans Display No1 Book" charset="0"/>
              </a:rPr>
              <a:t>co-pays and deductibles</a:t>
            </a:r>
            <a:r>
              <a:rPr lang="en-US" dirty="0">
                <a:latin typeface="Sharp Sans Display No1 Book" charset="0"/>
                <a:ea typeface="Sharp Sans Display No1 Book" charset="0"/>
                <a:cs typeface="Sharp Sans Display No1 Book" charset="0"/>
              </a:rPr>
              <a:t>… and also towards some new, safer softball cleats! All thanks to his </a:t>
            </a:r>
            <a:r>
              <a:rPr lang="en-US" b="1" dirty="0">
                <a:latin typeface="Sharp Sans Display No1 Book" charset="0"/>
                <a:ea typeface="Sharp Sans Display No1 Book" charset="0"/>
                <a:cs typeface="Sharp Sans Display No1 Book" charset="0"/>
              </a:rPr>
              <a:t>Trustmark Accident insurance </a:t>
            </a:r>
            <a:r>
              <a:rPr lang="en-US" dirty="0">
                <a:latin typeface="Sharp Sans Display No1 Book" charset="0"/>
                <a:ea typeface="Sharp Sans Display No1 Book" charset="0"/>
                <a:cs typeface="Sharp Sans Display No1 Book" charset="0"/>
              </a:rPr>
              <a:t>policy.</a:t>
            </a:r>
          </a:p>
        </p:txBody>
      </p:sp>
      <p:sp>
        <p:nvSpPr>
          <p:cNvPr id="14" name="Text Placeholder 4"/>
          <p:cNvSpPr txBox="1">
            <a:spLocks/>
          </p:cNvSpPr>
          <p:nvPr/>
        </p:nvSpPr>
        <p:spPr>
          <a:xfrm>
            <a:off x="510318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Cash benefits to help with injuries.</a:t>
            </a:r>
          </a:p>
        </p:txBody>
      </p:sp>
      <p:sp>
        <p:nvSpPr>
          <p:cNvPr id="5" name="Slide Number Placeholder 4"/>
          <p:cNvSpPr>
            <a:spLocks noGrp="1"/>
          </p:cNvSpPr>
          <p:nvPr>
            <p:ph type="sldNum" sz="quarter" idx="12"/>
          </p:nvPr>
        </p:nvSpPr>
        <p:spPr/>
        <p:txBody>
          <a:bodyPr/>
          <a:lstStyle/>
          <a:p>
            <a:r>
              <a:rPr lang="en-US"/>
              <a:t>[</a:t>
            </a:r>
            <a:fld id="{7AE4C957-3C63-4C7F-8F09-0C9817055DDE}" type="slidenum">
              <a:rPr lang="en-US" smtClean="0"/>
              <a:pPr/>
              <a:t>4</a:t>
            </a:fld>
            <a:r>
              <a:rPr lang="en-US"/>
              <a:t>]</a:t>
            </a:r>
            <a:endParaRPr lang="en-US" dirty="0"/>
          </a:p>
        </p:txBody>
      </p:sp>
    </p:spTree>
    <p:extLst>
      <p:ext uri="{BB962C8B-B14F-4D97-AF65-F5344CB8AC3E}">
        <p14:creationId xmlns:p14="http://schemas.microsoft.com/office/powerpoint/2010/main" val="355431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324600" y="467140"/>
            <a:ext cx="5029199" cy="760344"/>
          </a:xfrm>
        </p:spPr>
        <p:txBody>
          <a:bodyPr/>
          <a:lstStyle/>
          <a:p>
            <a:pPr algn="l"/>
            <a:r>
              <a:rPr lang="en-US" sz="3200" dirty="0"/>
              <a:t>Benefits for Injury/Care</a:t>
            </a:r>
          </a:p>
        </p:txBody>
      </p:sp>
      <p:sp>
        <p:nvSpPr>
          <p:cNvPr id="14"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What does Accident insurance cover?</a:t>
            </a:r>
          </a:p>
        </p:txBody>
      </p:sp>
      <p:pic>
        <p:nvPicPr>
          <p:cNvPr id="8" name="Picture Placeholder 8">
            <a:extLst>
              <a:ext uri="{FF2B5EF4-FFF2-40B4-BE49-F238E27FC236}">
                <a16:creationId xmlns:a16="http://schemas.microsoft.com/office/drawing/2014/main" id="{89B08D37-7AD1-8248-92B8-5613CDB0BE01}"/>
              </a:ext>
            </a:extLst>
          </p:cNvPr>
          <p:cNvPicPr>
            <a:picLocks noChangeAspect="1"/>
          </p:cNvPicPr>
          <p:nvPr/>
        </p:nvPicPr>
        <p:blipFill>
          <a:blip r:embed="rId3">
            <a:extLst>
              <a:ext uri="{28A0092B-C50C-407E-A947-70E740481C1C}">
                <a14:useLocalDpi xmlns:a14="http://schemas.microsoft.com/office/drawing/2010/main" val="0"/>
              </a:ext>
            </a:extLst>
          </a:blip>
          <a:srcRect l="9427" r="9427"/>
          <a:stretch>
            <a:fillRect/>
          </a:stretch>
        </p:blipFill>
        <p:spPr>
          <a:xfrm>
            <a:off x="541338" y="0"/>
            <a:ext cx="5287962" cy="6176963"/>
          </a:xfrm>
          <a:prstGeom prst="rect">
            <a:avLst/>
          </a:prstGeom>
        </p:spPr>
      </p:pic>
      <p:sp>
        <p:nvSpPr>
          <p:cNvPr id="9" name="Content Placeholder 2"/>
          <p:cNvSpPr>
            <a:spLocks noGrp="1"/>
          </p:cNvSpPr>
          <p:nvPr>
            <p:ph idx="1"/>
          </p:nvPr>
        </p:nvSpPr>
        <p:spPr>
          <a:xfrm>
            <a:off x="6324601" y="1718691"/>
            <a:ext cx="5029200" cy="972554"/>
          </a:xfrm>
        </p:spPr>
        <p:txBody>
          <a:bodyPr/>
          <a:lstStyle/>
          <a:p>
            <a:pPr marL="0" indent="0">
              <a:buNone/>
            </a:pPr>
            <a:r>
              <a:rPr lang="en-US" dirty="0">
                <a:latin typeface="Sharp Sans Display No1 Book" charset="0"/>
                <a:ea typeface="Sharp Sans Display No1 Book" charset="0"/>
                <a:cs typeface="Sharp Sans Display No1 Book" charset="0"/>
              </a:rPr>
              <a:t>Accident insurance pays benefits for both </a:t>
            </a:r>
            <a:r>
              <a:rPr lang="en-US" b="1" dirty="0">
                <a:latin typeface="Sharp Sans Display No1 Book" charset="0"/>
                <a:ea typeface="Sharp Sans Display No1 Book" charset="0"/>
                <a:cs typeface="Sharp Sans Display No1 Book" charset="0"/>
              </a:rPr>
              <a:t>covered injuries</a:t>
            </a:r>
            <a:r>
              <a:rPr lang="en-US" dirty="0">
                <a:latin typeface="Sharp Sans Display No1 Book" charset="0"/>
                <a:ea typeface="Sharp Sans Display No1 Book" charset="0"/>
                <a:cs typeface="Sharp Sans Display No1 Book" charset="0"/>
              </a:rPr>
              <a:t> and </a:t>
            </a:r>
            <a:r>
              <a:rPr lang="en-US" b="1" dirty="0">
                <a:latin typeface="Sharp Sans Display No1 Book" charset="0"/>
                <a:ea typeface="Sharp Sans Display No1 Book" charset="0"/>
                <a:cs typeface="Sharp Sans Display No1 Book" charset="0"/>
              </a:rPr>
              <a:t>medical services</a:t>
            </a:r>
            <a:r>
              <a:rPr lang="en-US" dirty="0">
                <a:latin typeface="Sharp Sans Display No1 Book" charset="0"/>
                <a:ea typeface="Sharp Sans Display No1 Book" charset="0"/>
                <a:cs typeface="Sharp Sans Display No1 Book" charset="0"/>
              </a:rPr>
              <a:t>, including (but not limited to):</a:t>
            </a:r>
          </a:p>
        </p:txBody>
      </p:sp>
      <p:sp>
        <p:nvSpPr>
          <p:cNvPr id="12" name="Content Placeholder 2"/>
          <p:cNvSpPr txBox="1">
            <a:spLocks/>
          </p:cNvSpPr>
          <p:nvPr/>
        </p:nvSpPr>
        <p:spPr>
          <a:xfrm>
            <a:off x="6542810" y="3336214"/>
            <a:ext cx="5829864" cy="972554"/>
          </a:xfrm>
          <a:prstGeom prst="rect">
            <a:avLst/>
          </a:prstGeom>
        </p:spPr>
        <p:txBody>
          <a:bodyPr vert="horz" lIns="0" tIns="0" rIns="0" bIns="0" numCol="2"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dirty="0">
                <a:latin typeface="Sharp Sans Display No1 Book" charset="0"/>
                <a:ea typeface="Sharp Sans Display No1 Book" charset="0"/>
                <a:cs typeface="Sharp Sans Display No1 Book" charset="0"/>
              </a:rPr>
              <a:t>Hospital admissions</a:t>
            </a:r>
          </a:p>
          <a:p>
            <a:pPr>
              <a:spcBef>
                <a:spcPts val="400"/>
              </a:spcBef>
            </a:pPr>
            <a:r>
              <a:rPr lang="en-US" dirty="0">
                <a:latin typeface="Sharp Sans Display No1 Book" charset="0"/>
                <a:ea typeface="Sharp Sans Display No1 Book" charset="0"/>
                <a:cs typeface="Sharp Sans Display No1 Book" charset="0"/>
              </a:rPr>
              <a:t>Ambulance transport</a:t>
            </a:r>
          </a:p>
          <a:p>
            <a:pPr>
              <a:spcBef>
                <a:spcPts val="400"/>
              </a:spcBef>
            </a:pPr>
            <a:r>
              <a:rPr lang="en-US" dirty="0">
                <a:latin typeface="Sharp Sans Display No1 Book" charset="0"/>
                <a:ea typeface="Sharp Sans Display No1 Book" charset="0"/>
                <a:cs typeface="Sharp Sans Display No1 Book" charset="0"/>
              </a:rPr>
              <a:t>Physical therapy</a:t>
            </a:r>
          </a:p>
          <a:p>
            <a:pPr>
              <a:spcBef>
                <a:spcPts val="400"/>
              </a:spcBef>
            </a:pPr>
            <a:r>
              <a:rPr lang="en-US" dirty="0">
                <a:latin typeface="Sharp Sans Display No1 Book" charset="0"/>
                <a:ea typeface="Sharp Sans Display No1 Book" charset="0"/>
                <a:cs typeface="Sharp Sans Display No1 Book" charset="0"/>
              </a:rPr>
              <a:t>Prosthetic devices or artificial limbs</a:t>
            </a:r>
          </a:p>
          <a:p>
            <a:pPr>
              <a:spcBef>
                <a:spcPts val="400"/>
              </a:spcBef>
            </a:pPr>
            <a:r>
              <a:rPr lang="en-US" dirty="0">
                <a:latin typeface="Sharp Sans Display No1 Book" charset="0"/>
                <a:ea typeface="Sharp Sans Display No1 Book" charset="0"/>
                <a:cs typeface="Sharp Sans Display No1 Book" charset="0"/>
              </a:rPr>
              <a:t>Follow-up treatment</a:t>
            </a:r>
          </a:p>
          <a:p>
            <a:pPr>
              <a:spcBef>
                <a:spcPts val="400"/>
              </a:spcBef>
            </a:pPr>
            <a:r>
              <a:rPr lang="en-US" dirty="0">
                <a:latin typeface="Sharp Sans Display No1 Book" charset="0"/>
                <a:ea typeface="Sharp Sans Display No1 Book" charset="0"/>
                <a:cs typeface="Sharp Sans Display No1 Book" charset="0"/>
              </a:rPr>
              <a:t>Fractures</a:t>
            </a:r>
          </a:p>
          <a:p>
            <a:pPr>
              <a:spcBef>
                <a:spcPts val="400"/>
              </a:spcBef>
            </a:pPr>
            <a:r>
              <a:rPr lang="en-US" dirty="0">
                <a:latin typeface="Sharp Sans Display No1 Book" charset="0"/>
                <a:ea typeface="Sharp Sans Display No1 Book" charset="0"/>
                <a:cs typeface="Sharp Sans Display No1 Book" charset="0"/>
              </a:rPr>
              <a:t>Dislocations</a:t>
            </a:r>
          </a:p>
          <a:p>
            <a:pPr>
              <a:spcBef>
                <a:spcPts val="400"/>
              </a:spcBef>
            </a:pPr>
            <a:r>
              <a:rPr lang="en-US" dirty="0">
                <a:latin typeface="Sharp Sans Display No1 Book" charset="0"/>
                <a:ea typeface="Sharp Sans Display No1 Book" charset="0"/>
                <a:cs typeface="Sharp Sans Display No1 Book" charset="0"/>
              </a:rPr>
              <a:t>Burns</a:t>
            </a:r>
          </a:p>
          <a:p>
            <a:pPr>
              <a:spcBef>
                <a:spcPts val="400"/>
              </a:spcBef>
            </a:pPr>
            <a:r>
              <a:rPr lang="en-US" dirty="0">
                <a:latin typeface="Sharp Sans Display No1 Book" charset="0"/>
                <a:ea typeface="Sharp Sans Display No1 Book" charset="0"/>
                <a:cs typeface="Sharp Sans Display No1 Book" charset="0"/>
              </a:rPr>
              <a:t>Concussion</a:t>
            </a:r>
          </a:p>
          <a:p>
            <a:pPr>
              <a:spcBef>
                <a:spcPts val="400"/>
              </a:spcBef>
            </a:pPr>
            <a:r>
              <a:rPr lang="en-US" dirty="0">
                <a:latin typeface="Sharp Sans Display No1 Book" charset="0"/>
                <a:ea typeface="Sharp Sans Display No1 Book" charset="0"/>
                <a:cs typeface="Sharp Sans Display No1 Book" charset="0"/>
              </a:rPr>
              <a:t>Lacerations</a:t>
            </a:r>
          </a:p>
        </p:txBody>
      </p:sp>
      <p:sp>
        <p:nvSpPr>
          <p:cNvPr id="15" name="Content Placeholder 2"/>
          <p:cNvSpPr txBox="1">
            <a:spLocks/>
          </p:cNvSpPr>
          <p:nvPr/>
        </p:nvSpPr>
        <p:spPr>
          <a:xfrm>
            <a:off x="6767462" y="2830025"/>
            <a:ext cx="2164772" cy="4701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Sharp Sans Display No1 Book" charset="0"/>
                <a:ea typeface="Sharp Sans Display No1 Book" charset="0"/>
                <a:cs typeface="Sharp Sans Display No1 Book" charset="0"/>
              </a:rPr>
              <a:t>Medical services:</a:t>
            </a:r>
          </a:p>
        </p:txBody>
      </p:sp>
      <p:sp>
        <p:nvSpPr>
          <p:cNvPr id="17" name="Content Placeholder 2"/>
          <p:cNvSpPr txBox="1">
            <a:spLocks/>
          </p:cNvSpPr>
          <p:nvPr/>
        </p:nvSpPr>
        <p:spPr>
          <a:xfrm>
            <a:off x="9358262" y="2830025"/>
            <a:ext cx="2164772" cy="47013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Sharp Sans Display No1 Book" charset="0"/>
                <a:ea typeface="Sharp Sans Display No1 Book" charset="0"/>
                <a:cs typeface="Sharp Sans Display No1 Book" charset="0"/>
              </a:rPr>
              <a:t>Covered injuries:</a:t>
            </a:r>
          </a:p>
        </p:txBody>
      </p:sp>
      <p:sp>
        <p:nvSpPr>
          <p:cNvPr id="18" name="Content Placeholder 2"/>
          <p:cNvSpPr txBox="1">
            <a:spLocks/>
          </p:cNvSpPr>
          <p:nvPr/>
        </p:nvSpPr>
        <p:spPr>
          <a:xfrm>
            <a:off x="6531935" y="5570255"/>
            <a:ext cx="5029200"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i="1" dirty="0">
                <a:latin typeface="Sharp Sans Display No1 Book" charset="0"/>
                <a:ea typeface="Sharp Sans Display No1 Book" charset="0"/>
                <a:cs typeface="Sharp Sans Display No1 Book" charset="0"/>
              </a:rPr>
              <a:t>These are just examples. A complete schedule of benefits will be listed in your policy.</a:t>
            </a:r>
          </a:p>
        </p:txBody>
      </p:sp>
      <p:sp>
        <p:nvSpPr>
          <p:cNvPr id="5" name="Slide Number Placeholder 4"/>
          <p:cNvSpPr>
            <a:spLocks noGrp="1"/>
          </p:cNvSpPr>
          <p:nvPr>
            <p:ph type="sldNum" sz="quarter" idx="12"/>
          </p:nvPr>
        </p:nvSpPr>
        <p:spPr/>
        <p:txBody>
          <a:bodyPr/>
          <a:lstStyle/>
          <a:p>
            <a:r>
              <a:rPr lang="en-US"/>
              <a:t>[</a:t>
            </a:r>
            <a:fld id="{7AE4C957-3C63-4C7F-8F09-0C9817055DDE}" type="slidenum">
              <a:rPr lang="en-US" smtClean="0"/>
              <a:pPr/>
              <a:t>5</a:t>
            </a:fld>
            <a:r>
              <a:rPr lang="en-US"/>
              <a:t>]</a:t>
            </a:r>
            <a:endParaRPr lang="en-US" dirty="0"/>
          </a:p>
        </p:txBody>
      </p:sp>
    </p:spTree>
    <p:extLst>
      <p:ext uri="{BB962C8B-B14F-4D97-AF65-F5344CB8AC3E}">
        <p14:creationId xmlns:p14="http://schemas.microsoft.com/office/powerpoint/2010/main" val="1034167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4">
            <a:extLst>
              <a:ext uri="{FF2B5EF4-FFF2-40B4-BE49-F238E27FC236}">
                <a16:creationId xmlns:a16="http://schemas.microsoft.com/office/drawing/2014/main" id="{BC063A6E-7CC6-FD45-B85D-BADF59EACFF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875" b="100000" l="0" r="99424"/>
                    </a14:imgEffect>
                  </a14:imgLayer>
                </a14:imgProps>
              </a:ext>
              <a:ext uri="{28A0092B-C50C-407E-A947-70E740481C1C}">
                <a14:useLocalDpi xmlns:a14="http://schemas.microsoft.com/office/drawing/2010/main" val="0"/>
              </a:ext>
            </a:extLst>
          </a:blip>
          <a:stretch>
            <a:fillRect/>
          </a:stretch>
        </p:blipFill>
        <p:spPr>
          <a:xfrm>
            <a:off x="6284741" y="1284496"/>
            <a:ext cx="5772441" cy="4654066"/>
          </a:xfrm>
          <a:prstGeom prst="rect">
            <a:avLst/>
          </a:prstGeom>
        </p:spPr>
      </p:pic>
      <p:sp>
        <p:nvSpPr>
          <p:cNvPr id="15" name="Title 1"/>
          <p:cNvSpPr>
            <a:spLocks noGrp="1"/>
          </p:cNvSpPr>
          <p:nvPr>
            <p:ph type="title"/>
          </p:nvPr>
        </p:nvSpPr>
        <p:spPr>
          <a:xfrm>
            <a:off x="1014840" y="467140"/>
            <a:ext cx="8679878" cy="760344"/>
          </a:xfrm>
        </p:spPr>
        <p:txBody>
          <a:bodyPr/>
          <a:lstStyle/>
          <a:p>
            <a:pPr algn="l"/>
            <a:r>
              <a:rPr lang="en-US" sz="3200" dirty="0"/>
              <a:t>How Charlie’s Accident Insurance Might Pay</a:t>
            </a:r>
          </a:p>
        </p:txBody>
      </p:sp>
      <p:sp>
        <p:nvSpPr>
          <p:cNvPr id="17" name="Text Placeholder 4"/>
          <p:cNvSpPr txBox="1">
            <a:spLocks/>
          </p:cNvSpPr>
          <p:nvPr/>
        </p:nvSpPr>
        <p:spPr>
          <a:xfrm>
            <a:off x="1031674" y="1057140"/>
            <a:ext cx="8299362" cy="605405"/>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One example of benefit payouts for a broken leg.</a:t>
            </a:r>
          </a:p>
        </p:txBody>
      </p:sp>
      <p:graphicFrame>
        <p:nvGraphicFramePr>
          <p:cNvPr id="9" name="Table 8"/>
          <p:cNvGraphicFramePr>
            <a:graphicFrameLocks noGrp="1"/>
          </p:cNvGraphicFramePr>
          <p:nvPr>
            <p:extLst>
              <p:ext uri="{D42A27DB-BD31-4B8C-83A1-F6EECF244321}">
                <p14:modId xmlns:p14="http://schemas.microsoft.com/office/powerpoint/2010/main" val="1489155622"/>
              </p:ext>
            </p:extLst>
          </p:nvPr>
        </p:nvGraphicFramePr>
        <p:xfrm>
          <a:off x="1097968" y="1691433"/>
          <a:ext cx="7453752" cy="3369222"/>
        </p:xfrm>
        <a:graphic>
          <a:graphicData uri="http://schemas.openxmlformats.org/drawingml/2006/table">
            <a:tbl>
              <a:tblPr firstRow="1" bandRow="1">
                <a:tableStyleId>{5C22544A-7EE6-4342-B048-85BDC9FD1C3A}</a:tableStyleId>
              </a:tblPr>
              <a:tblGrid>
                <a:gridCol w="5497831">
                  <a:extLst>
                    <a:ext uri="{9D8B030D-6E8A-4147-A177-3AD203B41FA5}">
                      <a16:colId xmlns:a16="http://schemas.microsoft.com/office/drawing/2014/main" val="20000"/>
                    </a:ext>
                  </a:extLst>
                </a:gridCol>
                <a:gridCol w="1955921">
                  <a:extLst>
                    <a:ext uri="{9D8B030D-6E8A-4147-A177-3AD203B41FA5}">
                      <a16:colId xmlns:a16="http://schemas.microsoft.com/office/drawing/2014/main" val="20001"/>
                    </a:ext>
                  </a:extLst>
                </a:gridCol>
              </a:tblGrid>
              <a:tr h="374358">
                <a:tc>
                  <a:txBody>
                    <a:bodyPr/>
                    <a:lstStyle/>
                    <a:p>
                      <a:r>
                        <a:rPr lang="en-US" dirty="0"/>
                        <a:t>Injury/Service</a:t>
                      </a:r>
                    </a:p>
                  </a:txBody>
                  <a:tcPr/>
                </a:tc>
                <a:tc>
                  <a:txBody>
                    <a:bodyPr/>
                    <a:lstStyle/>
                    <a:p>
                      <a:pPr algn="ctr"/>
                      <a:r>
                        <a:rPr lang="en-US" dirty="0"/>
                        <a:t>Payout</a:t>
                      </a:r>
                    </a:p>
                  </a:txBody>
                  <a:tcPr/>
                </a:tc>
                <a:extLst>
                  <a:ext uri="{0D108BD9-81ED-4DB2-BD59-A6C34878D82A}">
                    <a16:rowId xmlns:a16="http://schemas.microsoft.com/office/drawing/2014/main" val="10000"/>
                  </a:ext>
                </a:extLst>
              </a:tr>
              <a:tr h="374358">
                <a:tc>
                  <a:txBody>
                    <a:bodyPr/>
                    <a:lstStyle/>
                    <a:p>
                      <a:r>
                        <a:rPr lang="en-US" dirty="0"/>
                        <a:t>Fracture</a:t>
                      </a:r>
                      <a:r>
                        <a:rPr lang="en-US" baseline="0" dirty="0"/>
                        <a:t> (open)</a:t>
                      </a:r>
                    </a:p>
                  </a:txBody>
                  <a:tcPr/>
                </a:tc>
                <a:tc>
                  <a:txBody>
                    <a:bodyPr/>
                    <a:lstStyle/>
                    <a:p>
                      <a:pPr algn="ctr"/>
                      <a:r>
                        <a:rPr lang="en-US" dirty="0"/>
                        <a:t>$1,600</a:t>
                      </a:r>
                    </a:p>
                  </a:txBody>
                  <a:tcPr/>
                </a:tc>
                <a:extLst>
                  <a:ext uri="{0D108BD9-81ED-4DB2-BD59-A6C34878D82A}">
                    <a16:rowId xmlns:a16="http://schemas.microsoft.com/office/drawing/2014/main" val="10001"/>
                  </a:ext>
                </a:extLst>
              </a:tr>
              <a:tr h="374358">
                <a:tc>
                  <a:txBody>
                    <a:bodyPr/>
                    <a:lstStyle/>
                    <a:p>
                      <a:r>
                        <a:rPr lang="en-US" dirty="0"/>
                        <a:t>Ambulance (ground)</a:t>
                      </a:r>
                    </a:p>
                  </a:txBody>
                  <a:tcPr/>
                </a:tc>
                <a:tc>
                  <a:txBody>
                    <a:bodyPr/>
                    <a:lstStyle/>
                    <a:p>
                      <a:pPr algn="ctr"/>
                      <a:r>
                        <a:rPr lang="en-US" dirty="0"/>
                        <a:t>$100</a:t>
                      </a:r>
                    </a:p>
                  </a:txBody>
                  <a:tcPr/>
                </a:tc>
                <a:extLst>
                  <a:ext uri="{0D108BD9-81ED-4DB2-BD59-A6C34878D82A}">
                    <a16:rowId xmlns:a16="http://schemas.microsoft.com/office/drawing/2014/main" val="10002"/>
                  </a:ext>
                </a:extLst>
              </a:tr>
              <a:tr h="374358">
                <a:tc>
                  <a:txBody>
                    <a:bodyPr/>
                    <a:lstStyle/>
                    <a:p>
                      <a:r>
                        <a:rPr lang="en-US" dirty="0"/>
                        <a:t>Emergency room treatment</a:t>
                      </a:r>
                    </a:p>
                  </a:txBody>
                  <a:tcPr/>
                </a:tc>
                <a:tc>
                  <a:txBody>
                    <a:bodyPr/>
                    <a:lstStyle/>
                    <a:p>
                      <a:pPr algn="ctr"/>
                      <a:r>
                        <a:rPr lang="en-US" dirty="0"/>
                        <a:t>$150</a:t>
                      </a:r>
                    </a:p>
                  </a:txBody>
                  <a:tcPr/>
                </a:tc>
                <a:extLst>
                  <a:ext uri="{0D108BD9-81ED-4DB2-BD59-A6C34878D82A}">
                    <a16:rowId xmlns:a16="http://schemas.microsoft.com/office/drawing/2014/main" val="10003"/>
                  </a:ext>
                </a:extLst>
              </a:tr>
              <a:tr h="374358">
                <a:tc>
                  <a:txBody>
                    <a:bodyPr/>
                    <a:lstStyle/>
                    <a:p>
                      <a:r>
                        <a:rPr lang="en-US" dirty="0"/>
                        <a:t>Hospital</a:t>
                      </a:r>
                      <a:r>
                        <a:rPr lang="en-US" baseline="0" dirty="0"/>
                        <a:t> admission benefit</a:t>
                      </a:r>
                      <a:endParaRPr lang="en-US" dirty="0"/>
                    </a:p>
                  </a:txBody>
                  <a:tcPr/>
                </a:tc>
                <a:tc>
                  <a:txBody>
                    <a:bodyPr/>
                    <a:lstStyle/>
                    <a:p>
                      <a:pPr algn="ctr"/>
                      <a:r>
                        <a:rPr lang="en-US" dirty="0"/>
                        <a:t>$1,000</a:t>
                      </a:r>
                    </a:p>
                  </a:txBody>
                  <a:tcPr/>
                </a:tc>
                <a:extLst>
                  <a:ext uri="{0D108BD9-81ED-4DB2-BD59-A6C34878D82A}">
                    <a16:rowId xmlns:a16="http://schemas.microsoft.com/office/drawing/2014/main" val="10004"/>
                  </a:ext>
                </a:extLst>
              </a:tr>
              <a:tr h="374358">
                <a:tc>
                  <a:txBody>
                    <a:bodyPr/>
                    <a:lstStyle/>
                    <a:p>
                      <a:r>
                        <a:rPr lang="en-US" dirty="0"/>
                        <a:t>Appliance (crutches)</a:t>
                      </a:r>
                    </a:p>
                  </a:txBody>
                  <a:tcPr/>
                </a:tc>
                <a:tc>
                  <a:txBody>
                    <a:bodyPr/>
                    <a:lstStyle/>
                    <a:p>
                      <a:pPr algn="ctr"/>
                      <a:r>
                        <a:rPr lang="en-US" dirty="0"/>
                        <a:t>$100</a:t>
                      </a:r>
                    </a:p>
                  </a:txBody>
                  <a:tcPr/>
                </a:tc>
                <a:extLst>
                  <a:ext uri="{0D108BD9-81ED-4DB2-BD59-A6C34878D82A}">
                    <a16:rowId xmlns:a16="http://schemas.microsoft.com/office/drawing/2014/main" val="10005"/>
                  </a:ext>
                </a:extLst>
              </a:tr>
              <a:tr h="374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Follow-up doctor’s visit</a:t>
                      </a:r>
                    </a:p>
                  </a:txBody>
                  <a:tcPr/>
                </a:tc>
                <a:tc>
                  <a:txBody>
                    <a:bodyPr/>
                    <a:lstStyle/>
                    <a:p>
                      <a:pPr algn="ctr"/>
                      <a:r>
                        <a:rPr lang="en-US" dirty="0"/>
                        <a:t>$50</a:t>
                      </a:r>
                    </a:p>
                  </a:txBody>
                  <a:tcPr/>
                </a:tc>
                <a:extLst>
                  <a:ext uri="{0D108BD9-81ED-4DB2-BD59-A6C34878D82A}">
                    <a16:rowId xmlns:a16="http://schemas.microsoft.com/office/drawing/2014/main" val="10006"/>
                  </a:ext>
                </a:extLst>
              </a:tr>
              <a:tr h="374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(3)</a:t>
                      </a:r>
                      <a:r>
                        <a:rPr lang="en-US" baseline="0" dirty="0"/>
                        <a:t> physical therapy appointments</a:t>
                      </a:r>
                      <a:endParaRPr lang="en-US" dirty="0"/>
                    </a:p>
                  </a:txBody>
                  <a:tcPr/>
                </a:tc>
                <a:tc>
                  <a:txBody>
                    <a:bodyPr/>
                    <a:lstStyle/>
                    <a:p>
                      <a:pPr algn="ctr"/>
                      <a:r>
                        <a:rPr lang="en-US" dirty="0"/>
                        <a:t>$75</a:t>
                      </a:r>
                    </a:p>
                  </a:txBody>
                  <a:tcPr/>
                </a:tc>
                <a:extLst>
                  <a:ext uri="{0D108BD9-81ED-4DB2-BD59-A6C34878D82A}">
                    <a16:rowId xmlns:a16="http://schemas.microsoft.com/office/drawing/2014/main" val="10007"/>
                  </a:ext>
                </a:extLst>
              </a:tr>
              <a:tr h="3743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TOTAL:</a:t>
                      </a:r>
                    </a:p>
                  </a:txBody>
                  <a:tcPr/>
                </a:tc>
                <a:tc>
                  <a:txBody>
                    <a:bodyPr/>
                    <a:lstStyle/>
                    <a:p>
                      <a:pPr algn="ctr"/>
                      <a:r>
                        <a:rPr lang="en-US" b="1" dirty="0"/>
                        <a:t>$3,075</a:t>
                      </a:r>
                    </a:p>
                  </a:txBody>
                  <a:tcPr/>
                </a:tc>
                <a:extLst>
                  <a:ext uri="{0D108BD9-81ED-4DB2-BD59-A6C34878D82A}">
                    <a16:rowId xmlns:a16="http://schemas.microsoft.com/office/drawing/2014/main" val="10008"/>
                  </a:ext>
                </a:extLst>
              </a:tr>
            </a:tbl>
          </a:graphicData>
        </a:graphic>
      </p:graphicFrame>
      <p:sp>
        <p:nvSpPr>
          <p:cNvPr id="18" name="Content Placeholder 2"/>
          <p:cNvSpPr>
            <a:spLocks noGrp="1"/>
          </p:cNvSpPr>
          <p:nvPr>
            <p:ph idx="1"/>
          </p:nvPr>
        </p:nvSpPr>
        <p:spPr>
          <a:xfrm>
            <a:off x="893618" y="5280374"/>
            <a:ext cx="7876310" cy="858750"/>
          </a:xfrm>
        </p:spPr>
        <p:txBody>
          <a:bodyPr/>
          <a:lstStyle/>
          <a:p>
            <a:pPr marL="0" indent="0" algn="ctr">
              <a:buNone/>
            </a:pPr>
            <a:r>
              <a:rPr lang="en-US" sz="1500" i="1" dirty="0">
                <a:latin typeface="Sharp Sans Display No1 Book" charset="0"/>
                <a:ea typeface="Sharp Sans Display No1 Book" charset="0"/>
                <a:cs typeface="Sharp Sans Display No1 Book" charset="0"/>
              </a:rPr>
              <a:t>This is just one example; your plan may differ. Charlie lives in Illinois and has the Trustmark Accident plan offered by his employer. </a:t>
            </a:r>
            <a:r>
              <a:rPr lang="en-US" sz="1500" b="1" i="1" dirty="0">
                <a:latin typeface="Sharp Sans Display No1 Book" charset="0"/>
                <a:ea typeface="Sharp Sans Display No1 Book" charset="0"/>
                <a:cs typeface="Sharp Sans Display No1 Book" charset="0"/>
              </a:rPr>
              <a:t>Benefits differ by plan and by state. </a:t>
            </a:r>
            <a:r>
              <a:rPr lang="en-US" sz="1500" i="1" dirty="0">
                <a:latin typeface="Sharp Sans Display No1 Book" charset="0"/>
                <a:ea typeface="Sharp Sans Display No1 Book" charset="0"/>
                <a:cs typeface="Sharp Sans Display No1 Book" charset="0"/>
              </a:rPr>
              <a:t>Talk to a benefits representative or see your policy/certificate for your own schedule of benefits.</a:t>
            </a:r>
          </a:p>
        </p:txBody>
      </p:sp>
      <p:sp>
        <p:nvSpPr>
          <p:cNvPr id="3" name="Slide Number Placeholder 2"/>
          <p:cNvSpPr>
            <a:spLocks noGrp="1"/>
          </p:cNvSpPr>
          <p:nvPr>
            <p:ph type="sldNum" sz="quarter" idx="12"/>
          </p:nvPr>
        </p:nvSpPr>
        <p:spPr/>
        <p:txBody>
          <a:bodyPr/>
          <a:lstStyle/>
          <a:p>
            <a:r>
              <a:rPr lang="en-US"/>
              <a:t>[</a:t>
            </a:r>
            <a:fld id="{7AE4C957-3C63-4C7F-8F09-0C9817055DDE}" type="slidenum">
              <a:rPr lang="en-US" smtClean="0"/>
              <a:pPr/>
              <a:t>6</a:t>
            </a:fld>
            <a:r>
              <a:rPr lang="en-US"/>
              <a:t>]</a:t>
            </a:r>
            <a:endParaRPr lang="en-US" dirty="0"/>
          </a:p>
        </p:txBody>
      </p:sp>
    </p:spTree>
    <p:extLst>
      <p:ext uri="{BB962C8B-B14F-4D97-AF65-F5344CB8AC3E}">
        <p14:creationId xmlns:p14="http://schemas.microsoft.com/office/powerpoint/2010/main" val="208943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24600" y="467140"/>
            <a:ext cx="5029199" cy="760344"/>
          </a:xfrm>
        </p:spPr>
        <p:txBody>
          <a:bodyPr/>
          <a:lstStyle/>
          <a:p>
            <a:pPr algn="l"/>
            <a:r>
              <a:rPr lang="en-US" sz="3200" dirty="0"/>
              <a:t>24-Hour Coverage</a:t>
            </a:r>
          </a:p>
        </p:txBody>
      </p:sp>
      <p:sp>
        <p:nvSpPr>
          <p:cNvPr id="6"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Accident insurance policy.</a:t>
            </a:r>
          </a:p>
        </p:txBody>
      </p:sp>
      <p:sp>
        <p:nvSpPr>
          <p:cNvPr id="9" name="Content Placeholder 2"/>
          <p:cNvSpPr>
            <a:spLocks noGrp="1"/>
          </p:cNvSpPr>
          <p:nvPr>
            <p:ph idx="1"/>
          </p:nvPr>
        </p:nvSpPr>
        <p:spPr>
          <a:xfrm>
            <a:off x="6324601" y="1718690"/>
            <a:ext cx="5029200" cy="3310509"/>
          </a:xfrm>
        </p:spPr>
        <p:txBody>
          <a:bodyPr/>
          <a:lstStyle/>
          <a:p>
            <a:pPr marL="0" indent="0">
              <a:buNone/>
            </a:pPr>
            <a:r>
              <a:rPr lang="en-US" dirty="0">
                <a:latin typeface="Sharp Sans Display No1 Book" charset="0"/>
                <a:ea typeface="Sharp Sans Display No1 Book" charset="0"/>
                <a:cs typeface="Sharp Sans Display No1 Book" charset="0"/>
              </a:rPr>
              <a:t>Accident insurance offers </a:t>
            </a:r>
            <a:r>
              <a:rPr lang="en-US" b="1" dirty="0">
                <a:latin typeface="Sharp Sans Display No1 Book" charset="0"/>
                <a:ea typeface="Sharp Sans Display No1 Book" charset="0"/>
                <a:cs typeface="Sharp Sans Display No1 Book" charset="0"/>
              </a:rPr>
              <a:t>24-hour coverage</a:t>
            </a:r>
            <a:r>
              <a:rPr lang="en-US" dirty="0">
                <a:latin typeface="Sharp Sans Display No1 Book" charset="0"/>
                <a:ea typeface="Sharp Sans Display No1 Book" charset="0"/>
                <a:cs typeface="Sharp Sans Display No1 Book" charset="0"/>
              </a:rPr>
              <a:t>, meaning your injuries are covered </a:t>
            </a:r>
            <a:r>
              <a:rPr lang="en-US" b="1" dirty="0">
                <a:latin typeface="Sharp Sans Display No1 Book" charset="0"/>
                <a:ea typeface="Sharp Sans Display No1 Book" charset="0"/>
                <a:cs typeface="Sharp Sans Display No1 Book" charset="0"/>
              </a:rPr>
              <a:t>whether or not you are at work</a:t>
            </a:r>
            <a:r>
              <a:rPr lang="en-US" dirty="0">
                <a:latin typeface="Sharp Sans Display No1 Book" charset="0"/>
                <a:ea typeface="Sharp Sans Display No1 Book" charset="0"/>
                <a:cs typeface="Sharp Sans Display No1 Book" charset="0"/>
              </a:rPr>
              <a:t> when they occur!</a:t>
            </a:r>
          </a:p>
          <a:p>
            <a:pPr marL="0" indent="0">
              <a:buNone/>
            </a:pPr>
            <a:r>
              <a:rPr lang="en-US" dirty="0">
                <a:latin typeface="Sharp Sans Display No1 Book" charset="0"/>
                <a:ea typeface="Sharp Sans Display No1 Book" charset="0"/>
                <a:cs typeface="Sharp Sans Display No1 Book" charset="0"/>
              </a:rPr>
              <a:t>These benefits are paid </a:t>
            </a:r>
            <a:r>
              <a:rPr lang="en-US" b="1" dirty="0">
                <a:latin typeface="Sharp Sans Display No1 Book" charset="0"/>
                <a:ea typeface="Sharp Sans Display No1 Book" charset="0"/>
                <a:cs typeface="Sharp Sans Display No1 Book" charset="0"/>
              </a:rPr>
              <a:t>independently </a:t>
            </a:r>
            <a:r>
              <a:rPr lang="en-US" dirty="0">
                <a:latin typeface="Sharp Sans Display No1 Book" charset="0"/>
                <a:ea typeface="Sharp Sans Display No1 Book" charset="0"/>
                <a:cs typeface="Sharp Sans Display No1 Book" charset="0"/>
              </a:rPr>
              <a:t>of any worker’s compensation.</a:t>
            </a:r>
          </a:p>
        </p:txBody>
      </p:sp>
      <p:pic>
        <p:nvPicPr>
          <p:cNvPr id="8" name="Picture 7">
            <a:extLst>
              <a:ext uri="{FF2B5EF4-FFF2-40B4-BE49-F238E27FC236}">
                <a16:creationId xmlns:a16="http://schemas.microsoft.com/office/drawing/2014/main" id="{1CAE26C4-9331-9948-ADF3-936BF62C983D}"/>
              </a:ext>
            </a:extLst>
          </p:cNvPr>
          <p:cNvPicPr>
            <a:picLocks noChangeAspect="1"/>
          </p:cNvPicPr>
          <p:nvPr/>
        </p:nvPicPr>
        <p:blipFill rotWithShape="1">
          <a:blip r:embed="rId3">
            <a:extLst>
              <a:ext uri="{28A0092B-C50C-407E-A947-70E740481C1C}">
                <a14:useLocalDpi xmlns:a14="http://schemas.microsoft.com/office/drawing/2010/main" val="0"/>
              </a:ext>
            </a:extLst>
          </a:blip>
          <a:srcRect l="25663" t="-103" r="26253"/>
          <a:stretch/>
        </p:blipFill>
        <p:spPr>
          <a:xfrm>
            <a:off x="540774" y="0"/>
            <a:ext cx="5288526" cy="6172199"/>
          </a:xfrm>
          <a:prstGeom prst="rect">
            <a:avLst/>
          </a:prstGeom>
        </p:spPr>
      </p:pic>
      <p:sp>
        <p:nvSpPr>
          <p:cNvPr id="7" name="Slide Number Placeholder 6"/>
          <p:cNvSpPr>
            <a:spLocks noGrp="1"/>
          </p:cNvSpPr>
          <p:nvPr>
            <p:ph type="sldNum" sz="quarter" idx="12"/>
          </p:nvPr>
        </p:nvSpPr>
        <p:spPr/>
        <p:txBody>
          <a:bodyPr/>
          <a:lstStyle/>
          <a:p>
            <a:r>
              <a:rPr lang="en-US"/>
              <a:t>[</a:t>
            </a:r>
            <a:fld id="{7AE4C957-3C63-4C7F-8F09-0C9817055DDE}" type="slidenum">
              <a:rPr lang="en-US" smtClean="0"/>
              <a:pPr/>
              <a:t>7</a:t>
            </a:fld>
            <a:r>
              <a:rPr lang="en-US"/>
              <a:t>]</a:t>
            </a:r>
            <a:endParaRPr lang="en-US" dirty="0"/>
          </a:p>
        </p:txBody>
      </p:sp>
    </p:spTree>
    <p:extLst>
      <p:ext uri="{BB962C8B-B14F-4D97-AF65-F5344CB8AC3E}">
        <p14:creationId xmlns:p14="http://schemas.microsoft.com/office/powerpoint/2010/main" val="289430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24600" y="467140"/>
            <a:ext cx="5029199" cy="760344"/>
          </a:xfrm>
        </p:spPr>
        <p:txBody>
          <a:bodyPr/>
          <a:lstStyle/>
          <a:p>
            <a:pPr algn="l"/>
            <a:r>
              <a:rPr lang="en-US" sz="3200" dirty="0"/>
              <a:t>Off-the-Job Coverage</a:t>
            </a:r>
          </a:p>
        </p:txBody>
      </p:sp>
      <p:sp>
        <p:nvSpPr>
          <p:cNvPr id="6"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Accident insurance policy.</a:t>
            </a:r>
          </a:p>
        </p:txBody>
      </p:sp>
      <p:pic>
        <p:nvPicPr>
          <p:cNvPr id="7" name="Picture 6">
            <a:extLst>
              <a:ext uri="{FF2B5EF4-FFF2-40B4-BE49-F238E27FC236}">
                <a16:creationId xmlns:a16="http://schemas.microsoft.com/office/drawing/2014/main" id="{E4CAA343-03E2-1F42-BD0E-78E0A6445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9" r="19654"/>
          <a:stretch/>
        </p:blipFill>
        <p:spPr>
          <a:xfrm>
            <a:off x="533400" y="-1146"/>
            <a:ext cx="5295900" cy="6173345"/>
          </a:xfrm>
          <a:prstGeom prst="rect">
            <a:avLst/>
          </a:prstGeom>
        </p:spPr>
      </p:pic>
      <p:sp>
        <p:nvSpPr>
          <p:cNvPr id="9" name="Content Placeholder 2"/>
          <p:cNvSpPr>
            <a:spLocks noGrp="1"/>
          </p:cNvSpPr>
          <p:nvPr>
            <p:ph idx="1"/>
          </p:nvPr>
        </p:nvSpPr>
        <p:spPr>
          <a:xfrm>
            <a:off x="6324601" y="1718691"/>
            <a:ext cx="5029200" cy="972554"/>
          </a:xfrm>
        </p:spPr>
        <p:txBody>
          <a:bodyPr/>
          <a:lstStyle/>
          <a:p>
            <a:pPr marL="0" indent="0">
              <a:buNone/>
            </a:pPr>
            <a:r>
              <a:rPr lang="en-US" dirty="0">
                <a:latin typeface="Sharp Sans Display No1 Book" charset="0"/>
                <a:ea typeface="Sharp Sans Display No1 Book" charset="0"/>
                <a:cs typeface="Sharp Sans Display No1 Book" charset="0"/>
              </a:rPr>
              <a:t>Accident insurance pays benefits for injuries and treatment for </a:t>
            </a:r>
            <a:r>
              <a:rPr lang="en-US" b="1" dirty="0">
                <a:latin typeface="Sharp Sans Display No1 Book" charset="0"/>
                <a:ea typeface="Sharp Sans Display No1 Book" charset="0"/>
                <a:cs typeface="Sharp Sans Display No1 Book" charset="0"/>
              </a:rPr>
              <a:t>non-work-related accidental injuries.</a:t>
            </a:r>
            <a:endParaRPr lang="en-US" dirty="0">
              <a:latin typeface="Sharp Sans Display No1 Book" charset="0"/>
              <a:ea typeface="Sharp Sans Display No1 Book" charset="0"/>
              <a:cs typeface="Sharp Sans Display No1 Book" charset="0"/>
            </a:endParaRPr>
          </a:p>
        </p:txBody>
      </p:sp>
      <p:sp>
        <p:nvSpPr>
          <p:cNvPr id="8" name="Slide Number Placeholder 7"/>
          <p:cNvSpPr>
            <a:spLocks noGrp="1"/>
          </p:cNvSpPr>
          <p:nvPr>
            <p:ph type="sldNum" sz="quarter" idx="12"/>
          </p:nvPr>
        </p:nvSpPr>
        <p:spPr/>
        <p:txBody>
          <a:bodyPr/>
          <a:lstStyle/>
          <a:p>
            <a:r>
              <a:rPr lang="en-US"/>
              <a:t>[</a:t>
            </a:r>
            <a:fld id="{7AE4C957-3C63-4C7F-8F09-0C9817055DDE}" type="slidenum">
              <a:rPr lang="en-US" smtClean="0"/>
              <a:pPr/>
              <a:t>8</a:t>
            </a:fld>
            <a:r>
              <a:rPr lang="en-US"/>
              <a:t>]</a:t>
            </a:r>
            <a:endParaRPr lang="en-US" dirty="0"/>
          </a:p>
        </p:txBody>
      </p:sp>
    </p:spTree>
    <p:extLst>
      <p:ext uri="{BB962C8B-B14F-4D97-AF65-F5344CB8AC3E}">
        <p14:creationId xmlns:p14="http://schemas.microsoft.com/office/powerpoint/2010/main" val="106354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670B7E91-3018-C34B-85E3-7AD3C03039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2986" r="100000"/>
                    </a14:imgEffect>
                  </a14:imgLayer>
                </a14:imgProps>
              </a:ext>
              <a:ext uri="{28A0092B-C50C-407E-A947-70E740481C1C}">
                <a14:useLocalDpi xmlns:a14="http://schemas.microsoft.com/office/drawing/2010/main" val="0"/>
              </a:ext>
            </a:extLst>
          </a:blip>
          <a:srcRect l="3427" t="1912" b="13806"/>
          <a:stretch/>
        </p:blipFill>
        <p:spPr>
          <a:xfrm>
            <a:off x="267505" y="262006"/>
            <a:ext cx="4943279" cy="5914959"/>
          </a:xfrm>
          <a:prstGeom prst="rect">
            <a:avLst/>
          </a:prstGeom>
        </p:spPr>
      </p:pic>
      <p:sp>
        <p:nvSpPr>
          <p:cNvPr id="7" name="Content Placeholder 2"/>
          <p:cNvSpPr txBox="1">
            <a:spLocks/>
          </p:cNvSpPr>
          <p:nvPr/>
        </p:nvSpPr>
        <p:spPr>
          <a:xfrm>
            <a:off x="7046285" y="5570255"/>
            <a:ext cx="5029200" cy="9725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0"/>
              </a:spcAft>
              <a:buFont typeface="Arial" panose="020B0604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b="0" i="0" kern="1200">
                <a:solidFill>
                  <a:schemeClr val="tx1"/>
                </a:solidFill>
                <a:latin typeface="Sharp Sans Display No1 Medium" charset="0"/>
                <a:ea typeface="Sharp Sans Display No1 Medium" charset="0"/>
                <a:cs typeface="Sharp Sans Display No1 Medium"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Sharp Sans Display No1 Medium" charset="0"/>
                <a:ea typeface="Sharp Sans Display No1 Medium" charset="0"/>
                <a:cs typeface="Sharp Sans Display No1 Medium"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Sharp Sans Display No1 Medium" charset="0"/>
                <a:ea typeface="Sharp Sans Display No1 Medium" charset="0"/>
                <a:cs typeface="Sharp Sans Display No1 Medium"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A complete schedule of benefits will be listed in your policy.</a:t>
            </a:r>
          </a:p>
          <a:p>
            <a:pPr marL="0" indent="0" algn="r">
              <a:buFont typeface="Arial" panose="020B0604020202020204" pitchFamily="34" charset="0"/>
              <a:buNone/>
            </a:pPr>
            <a:r>
              <a:rPr lang="en-US" sz="1400" i="1" dirty="0">
                <a:latin typeface="Sharp Sans Display No1 Book" charset="0"/>
                <a:ea typeface="Sharp Sans Display No1 Book" charset="0"/>
                <a:cs typeface="Sharp Sans Display No1 Book" charset="0"/>
              </a:rPr>
              <a:t>Benefit not available in all states.</a:t>
            </a:r>
          </a:p>
        </p:txBody>
      </p:sp>
      <p:sp>
        <p:nvSpPr>
          <p:cNvPr id="8" name="Title 1"/>
          <p:cNvSpPr>
            <a:spLocks noGrp="1"/>
          </p:cNvSpPr>
          <p:nvPr>
            <p:ph type="title"/>
          </p:nvPr>
        </p:nvSpPr>
        <p:spPr>
          <a:xfrm>
            <a:off x="6324600" y="467140"/>
            <a:ext cx="5029199" cy="760344"/>
          </a:xfrm>
        </p:spPr>
        <p:txBody>
          <a:bodyPr/>
          <a:lstStyle/>
          <a:p>
            <a:pPr algn="l"/>
            <a:r>
              <a:rPr lang="en-US" sz="3200" dirty="0"/>
              <a:t>Additional Benefits</a:t>
            </a:r>
          </a:p>
        </p:txBody>
      </p:sp>
      <p:sp>
        <p:nvSpPr>
          <p:cNvPr id="9" name="Text Placeholder 4"/>
          <p:cNvSpPr txBox="1">
            <a:spLocks/>
          </p:cNvSpPr>
          <p:nvPr/>
        </p:nvSpPr>
        <p:spPr>
          <a:xfrm>
            <a:off x="6341434" y="1057140"/>
            <a:ext cx="5181600" cy="62487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0"/>
              </a:spcAft>
              <a:buFont typeface="Arial" panose="020B0604020202020204" pitchFamily="34" charset="0"/>
              <a:buNone/>
              <a:defRPr sz="2400" kern="1200" baseline="0">
                <a:solidFill>
                  <a:srgbClr val="EF413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00"/>
              </a:lnSpc>
            </a:pPr>
            <a:r>
              <a:rPr lang="en-US" dirty="0">
                <a:solidFill>
                  <a:schemeClr val="accent2"/>
                </a:solidFill>
                <a:latin typeface="Sharp Sans Display No1 Book" charset="0"/>
                <a:ea typeface="Sharp Sans Display No1 Book" charset="0"/>
                <a:cs typeface="Sharp Sans Display No1 Book" charset="0"/>
              </a:rPr>
              <a:t>Your policy may also include:</a:t>
            </a:r>
          </a:p>
        </p:txBody>
      </p:sp>
      <p:sp>
        <p:nvSpPr>
          <p:cNvPr id="10" name="Content Placeholder 2"/>
          <p:cNvSpPr>
            <a:spLocks noGrp="1"/>
          </p:cNvSpPr>
          <p:nvPr>
            <p:ph idx="1"/>
          </p:nvPr>
        </p:nvSpPr>
        <p:spPr>
          <a:xfrm>
            <a:off x="6324600" y="1934172"/>
            <a:ext cx="5168473" cy="1482128"/>
          </a:xfrm>
        </p:spPr>
        <p:txBody>
          <a:bodyPr/>
          <a:lstStyle/>
          <a:p>
            <a:pPr marL="0" indent="0">
              <a:buNone/>
            </a:pPr>
            <a:r>
              <a:rPr lang="en-US" b="1" dirty="0">
                <a:latin typeface="Sharp Sans Display No1 Book" charset="0"/>
                <a:ea typeface="Sharp Sans Display No1 Book" charset="0"/>
                <a:cs typeface="Sharp Sans Display No1 Book" charset="0"/>
              </a:rPr>
              <a:t>Health Screening Benefit Rider</a:t>
            </a:r>
          </a:p>
          <a:p>
            <a:pPr marL="0" indent="0">
              <a:buNone/>
            </a:pPr>
            <a:endParaRPr lang="en-US" b="1" dirty="0">
              <a:latin typeface="Sharp Sans Display No1 Book" charset="0"/>
              <a:ea typeface="Sharp Sans Display No1 Book" charset="0"/>
              <a:cs typeface="Sharp Sans Display No1 Book" charset="0"/>
            </a:endParaRPr>
          </a:p>
          <a:p>
            <a:pPr marL="0" indent="0">
              <a:buNone/>
            </a:pPr>
            <a:r>
              <a:rPr lang="en-US" dirty="0">
                <a:latin typeface="Sharp Sans Display No1 Book" charset="0"/>
                <a:ea typeface="Sharp Sans Display No1 Book" charset="0"/>
                <a:cs typeface="Sharp Sans Display No1 Book" charset="0"/>
              </a:rPr>
              <a:t>Get paid for certain </a:t>
            </a:r>
            <a:r>
              <a:rPr lang="en-US" b="1" dirty="0">
                <a:latin typeface="Sharp Sans Display No1 Book" charset="0"/>
                <a:ea typeface="Sharp Sans Display No1 Book" charset="0"/>
                <a:cs typeface="Sharp Sans Display No1 Book" charset="0"/>
              </a:rPr>
              <a:t>health screening tests</a:t>
            </a:r>
            <a:r>
              <a:rPr lang="en-US" dirty="0">
                <a:latin typeface="Sharp Sans Display No1 Book" charset="0"/>
                <a:ea typeface="Sharp Sans Display No1 Book" charset="0"/>
                <a:cs typeface="Sharp Sans Display No1 Book" charset="0"/>
              </a:rPr>
              <a:t> and </a:t>
            </a:r>
            <a:r>
              <a:rPr lang="en-US" b="1" dirty="0">
                <a:latin typeface="Sharp Sans Display No1 Book" charset="0"/>
                <a:ea typeface="Sharp Sans Display No1 Book" charset="0"/>
                <a:cs typeface="Sharp Sans Display No1 Book" charset="0"/>
              </a:rPr>
              <a:t>procedures</a:t>
            </a:r>
            <a:r>
              <a:rPr lang="en-US" dirty="0">
                <a:latin typeface="Sharp Sans Display No1 Book" charset="0"/>
                <a:ea typeface="Sharp Sans Display No1 Book" charset="0"/>
                <a:cs typeface="Sharp Sans Display No1 Book" charset="0"/>
              </a:rPr>
              <a:t>; for example:</a:t>
            </a:r>
          </a:p>
        </p:txBody>
      </p:sp>
      <p:sp>
        <p:nvSpPr>
          <p:cNvPr id="3" name="Rectangle 2"/>
          <p:cNvSpPr/>
          <p:nvPr/>
        </p:nvSpPr>
        <p:spPr>
          <a:xfrm>
            <a:off x="6553200" y="3624181"/>
            <a:ext cx="6096000" cy="1661993"/>
          </a:xfrm>
          <a:prstGeom prst="rect">
            <a:avLst/>
          </a:prstGeom>
        </p:spPr>
        <p:txBody>
          <a:bodyPr>
            <a:spAutoFit/>
          </a:bodyPr>
          <a:lstStyle/>
          <a:p>
            <a:pPr marL="285750" indent="-285750">
              <a:spcBef>
                <a:spcPts val="1200"/>
              </a:spcBef>
              <a:buFont typeface="Arial" panose="020B0604020202020204" pitchFamily="34" charset="0"/>
              <a:buChar char="•"/>
            </a:pPr>
            <a:r>
              <a:rPr lang="en-US" dirty="0">
                <a:latin typeface="Sharp Sans Display No1 Book" charset="0"/>
                <a:ea typeface="Sharp Sans Display No1 Book" charset="0"/>
                <a:cs typeface="Sharp Sans Display No1 Book" charset="0"/>
              </a:rPr>
              <a:t>Routine mammogram</a:t>
            </a:r>
          </a:p>
          <a:p>
            <a:pPr marL="285750" indent="-285750">
              <a:spcBef>
                <a:spcPts val="1200"/>
              </a:spcBef>
              <a:buFont typeface="Arial" panose="020B0604020202020204" pitchFamily="34" charset="0"/>
              <a:buChar char="•"/>
            </a:pPr>
            <a:r>
              <a:rPr lang="en-US" dirty="0">
                <a:latin typeface="Sharp Sans Display No1 Book" charset="0"/>
                <a:ea typeface="Sharp Sans Display No1 Book" charset="0"/>
                <a:cs typeface="Sharp Sans Display No1 Book" charset="0"/>
              </a:rPr>
              <a:t>Colonoscopy</a:t>
            </a:r>
          </a:p>
          <a:p>
            <a:pPr marL="285750" indent="-285750">
              <a:spcBef>
                <a:spcPts val="1200"/>
              </a:spcBef>
              <a:buFont typeface="Arial" panose="020B0604020202020204" pitchFamily="34" charset="0"/>
              <a:buChar char="•"/>
            </a:pPr>
            <a:r>
              <a:rPr lang="en-US" dirty="0">
                <a:latin typeface="Sharp Sans Display No1 Book" charset="0"/>
                <a:ea typeface="Sharp Sans Display No1 Book" charset="0"/>
                <a:cs typeface="Sharp Sans Display No1 Book" charset="0"/>
              </a:rPr>
              <a:t>Prostate-specific antigen (PSA) test</a:t>
            </a:r>
          </a:p>
          <a:p>
            <a:pPr marL="285750" indent="-285750">
              <a:spcBef>
                <a:spcPts val="1200"/>
              </a:spcBef>
              <a:buFont typeface="Arial" panose="020B0604020202020204" pitchFamily="34" charset="0"/>
              <a:buChar char="•"/>
            </a:pPr>
            <a:r>
              <a:rPr lang="en-US" dirty="0">
                <a:latin typeface="Sharp Sans Display No1 Book" charset="0"/>
                <a:ea typeface="Sharp Sans Display No1 Book" charset="0"/>
                <a:cs typeface="Sharp Sans Display No1 Book" charset="0"/>
              </a:rPr>
              <a:t>Breast ultrasound</a:t>
            </a:r>
          </a:p>
        </p:txBody>
      </p:sp>
      <p:sp>
        <p:nvSpPr>
          <p:cNvPr id="11" name="Slide Number Placeholder 10"/>
          <p:cNvSpPr>
            <a:spLocks noGrp="1"/>
          </p:cNvSpPr>
          <p:nvPr>
            <p:ph type="sldNum" sz="quarter" idx="12"/>
          </p:nvPr>
        </p:nvSpPr>
        <p:spPr/>
        <p:txBody>
          <a:bodyPr/>
          <a:lstStyle/>
          <a:p>
            <a:r>
              <a:rPr lang="en-US"/>
              <a:t>[</a:t>
            </a:r>
            <a:fld id="{7AE4C957-3C63-4C7F-8F09-0C9817055DDE}" type="slidenum">
              <a:rPr lang="en-US" smtClean="0"/>
              <a:pPr/>
              <a:t>9</a:t>
            </a:fld>
            <a:r>
              <a:rPr lang="en-US"/>
              <a:t>]</a:t>
            </a:r>
            <a:endParaRPr lang="en-US" dirty="0"/>
          </a:p>
        </p:txBody>
      </p:sp>
    </p:spTree>
    <p:extLst>
      <p:ext uri="{BB962C8B-B14F-4D97-AF65-F5344CB8AC3E}">
        <p14:creationId xmlns:p14="http://schemas.microsoft.com/office/powerpoint/2010/main" val="118892651"/>
      </p:ext>
    </p:extLst>
  </p:cSld>
  <p:clrMapOvr>
    <a:masterClrMapping/>
  </p:clrMapOvr>
</p:sld>
</file>

<file path=ppt/theme/theme1.xml><?xml version="1.0" encoding="utf-8"?>
<a:theme xmlns:a="http://schemas.openxmlformats.org/drawingml/2006/main" name="1_Office Theme">
  <a:themeElements>
    <a:clrScheme name="Custom 14">
      <a:dk1>
        <a:srgbClr val="5B6670"/>
      </a:dk1>
      <a:lt1>
        <a:srgbClr val="FFFFFF"/>
      </a:lt1>
      <a:dk2>
        <a:srgbClr val="211261"/>
      </a:dk2>
      <a:lt2>
        <a:srgbClr val="FFFFFF"/>
      </a:lt2>
      <a:accent1>
        <a:srgbClr val="211261"/>
      </a:accent1>
      <a:accent2>
        <a:srgbClr val="FE3B1F"/>
      </a:accent2>
      <a:accent3>
        <a:srgbClr val="FFBF3C"/>
      </a:accent3>
      <a:accent4>
        <a:srgbClr val="3CB4E5"/>
      </a:accent4>
      <a:accent5>
        <a:srgbClr val="A2A9AD"/>
      </a:accent5>
      <a:accent6>
        <a:srgbClr val="7B868C"/>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6568</TotalTime>
  <Words>1310</Words>
  <Application>Microsoft Office PowerPoint</Application>
  <PresentationFormat>Widescreen</PresentationFormat>
  <Paragraphs>165</Paragraphs>
  <Slides>15</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Arial</vt:lpstr>
      <vt:lpstr>Calibri</vt:lpstr>
      <vt:lpstr>Calibri Light</vt:lpstr>
      <vt:lpstr>Century Gothic</vt:lpstr>
      <vt:lpstr>Courier New</vt:lpstr>
      <vt:lpstr>Sharp Sans Display No1 Black</vt:lpstr>
      <vt:lpstr>Sharp Sans Display No1 Book</vt:lpstr>
      <vt:lpstr>Sharp Sans Display No1 Medium</vt:lpstr>
      <vt:lpstr>Wingdings</vt:lpstr>
      <vt:lpstr>1_Office Theme</vt:lpstr>
      <vt:lpstr>Custom Design</vt:lpstr>
      <vt:lpstr>PowerPoint Presentation</vt:lpstr>
      <vt:lpstr>Why Accident Insurance?</vt:lpstr>
      <vt:lpstr>Why Accident Insurance?</vt:lpstr>
      <vt:lpstr>Why Accident Insurance?</vt:lpstr>
      <vt:lpstr>Benefits for Injury/Care</vt:lpstr>
      <vt:lpstr>How Charlie’s Accident Insurance Might Pay</vt:lpstr>
      <vt:lpstr>24-Hour Coverage</vt:lpstr>
      <vt:lpstr>Off-the-Job Coverage</vt:lpstr>
      <vt:lpstr>Additional Benefits</vt:lpstr>
      <vt:lpstr>Additional Benefits</vt:lpstr>
      <vt:lpstr>Additional Benefits</vt:lpstr>
      <vt:lpstr>Additional Benefits</vt:lpstr>
      <vt:lpstr>Family Coverage</vt:lpstr>
      <vt:lpstr>Trustmark Advantage</vt:lpstr>
      <vt:lpstr>PowerPoint Presentation</vt:lpstr>
    </vt:vector>
  </TitlesOfParts>
  <Company>Trustmark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Accident Insurance</dc:title>
  <dc:creator>Micoliczyk (Mick), Karen</dc:creator>
  <cp:lastModifiedBy>Cunniff, Tara</cp:lastModifiedBy>
  <cp:revision>228</cp:revision>
  <cp:lastPrinted>2018-06-25T19:48:56Z</cp:lastPrinted>
  <dcterms:created xsi:type="dcterms:W3CDTF">2018-05-23T21:16:21Z</dcterms:created>
  <dcterms:modified xsi:type="dcterms:W3CDTF">2024-04-03T18:29:26Z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d5eed33e-4502-4bb4-a804-e3bffdfb9326</vt:lpwstr>
  </property>
  <property fmtid="{D5CDD505-2E9C-101B-9397-08002B2CF9AE}" pid="3" name="Classification">
    <vt:lpwstr>t_class_2</vt:lpwstr>
  </property>
</Properties>
</file>